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Override PartName="/_xmlsignatures/sig5.xml" ContentType="application/vnd.openxmlformats-package.digital-signature-xmlsignature+xml"/>
  <Override PartName="/_xmlsignatures/sig6.xml" ContentType="application/vnd.openxmlformats-package.digital-signature-xmlsignature+xml"/>
  <Override PartName="/_xmlsignatures/sig7.xml" ContentType="application/vnd.openxmlformats-package.digital-signature-xmlsignature+xml"/>
  <Override PartName="/_xmlsignatures/sig8.xml" ContentType="application/vnd.openxmlformats-package.digital-signature-xmlsignature+xml"/>
  <Override PartName="/_xmlsignatures/sig9.xml" ContentType="application/vnd.openxmlformats-package.digital-signature-xmlsignature+xml"/>
  <Override PartName="/_xmlsignatures/sig10.xml" ContentType="application/vnd.openxmlformats-package.digital-signature-xmlsignature+xml"/>
  <Override PartName="/_xmlsignatures/sig11.xml" ContentType="application/vnd.openxmlformats-package.digital-signature-xmlsignature+xml"/>
  <Override PartName="/_xmlsignatures/sig12.xml" ContentType="application/vnd.openxmlformats-package.digital-signature-xmlsignature+xml"/>
  <Override PartName="/_xmlsignatures/sig13.xml" ContentType="application/vnd.openxmlformats-package.digital-signature-xmlsignature+xml"/>
  <Override PartName="/_xmlsignatures/sig14.xml" ContentType="application/vnd.openxmlformats-package.digital-signature-xmlsignature+xml"/>
  <Override PartName="/_xmlsignatures/sig15.xml" ContentType="application/vnd.openxmlformats-package.digital-signature-xmlsignatur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package/2006/relationships/digital-signature/origin" Target="_xmlsignatures/origin.sigs"/><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C:\Users\fatima.ozorio\Desktop\Contabilidad para drive\02 - Afpisa\EEFF SIV\Papeles de trabajo\032026\firmados\"/>
    </mc:Choice>
  </mc:AlternateContent>
  <xr:revisionPtr revIDLastSave="0" documentId="13_ncr:1_{AFBE10F1-5000-49C0-9B5E-536838DF4A82}" xr6:coauthVersionLast="47" xr6:coauthVersionMax="47" xr10:uidLastSave="{00000000-0000-0000-0000-000000000000}"/>
  <bookViews>
    <workbookView xWindow="-108" yWindow="-108" windowWidth="23256" windowHeight="12456" tabRatio="869" activeTab="4" xr2:uid="{DA9F7461-1E34-4FD6-A127-00B1FEED4EDF}"/>
  </bookViews>
  <sheets>
    <sheet name="Estado del Activo Neto" sheetId="2" r:id="rId1"/>
    <sheet name="Estado de Ingresos y Egresos" sheetId="3" r:id="rId2"/>
    <sheet name="Estado de Flujo de Efectivo" sheetId="9" r:id="rId3"/>
    <sheet name="Estado de Variación del Activo " sheetId="4" r:id="rId4"/>
    <sheet name="Notas a los Estados Financieros" sheetId="10" r:id="rId5"/>
  </sheets>
  <definedNames>
    <definedName name="\a" localSheetId="4">#REF!</definedName>
    <definedName name="\a">#REF!</definedName>
    <definedName name="_____DAT23" localSheetId="4">#REF!</definedName>
    <definedName name="_____DAT23">#REF!</definedName>
    <definedName name="_____DAT24" localSheetId="4">#REF!</definedName>
    <definedName name="_____DAT24">#REF!</definedName>
    <definedName name="____DAT23">#REF!</definedName>
    <definedName name="____DAT24">#REF!</definedName>
    <definedName name="___DAT1">#REF!</definedName>
    <definedName name="___DAT12">#REF!</definedName>
    <definedName name="___DAT13">#REF!</definedName>
    <definedName name="___DAT14">#REF!</definedName>
    <definedName name="___DAT15">#REF!</definedName>
    <definedName name="___DAT16">#REF!</definedName>
    <definedName name="___DAT17">#REF!</definedName>
    <definedName name="___DAT18">#REF!</definedName>
    <definedName name="___DAT19">#REF!</definedName>
    <definedName name="___DAT2">#REF!</definedName>
    <definedName name="___DAT20">#REF!</definedName>
    <definedName name="___DAT22">#REF!</definedName>
    <definedName name="___DAT23">#REF!</definedName>
    <definedName name="___DAT24">#REF!</definedName>
    <definedName name="___DAT3">#REF!</definedName>
    <definedName name="___DAT4">#REF!</definedName>
    <definedName name="___DAT5">#REF!</definedName>
    <definedName name="___DAT6">#REF!</definedName>
    <definedName name="___DAT7">#REF!</definedName>
    <definedName name="___DAT8">#REF!</definedName>
    <definedName name="__DAT1">#REF!</definedName>
    <definedName name="__DAT12">#REF!</definedName>
    <definedName name="__DAT13">#REF!</definedName>
    <definedName name="__DAT14">#REF!</definedName>
    <definedName name="__DAT15">#REF!</definedName>
    <definedName name="__DAT16">#REF!</definedName>
    <definedName name="__DAT17">#REF!</definedName>
    <definedName name="__DAT18">#REF!</definedName>
    <definedName name="__DAT19">#REF!</definedName>
    <definedName name="__DAT2">#REF!</definedName>
    <definedName name="__DAT20">#REF!</definedName>
    <definedName name="__DAT22">#REF!</definedName>
    <definedName name="__DAT23">#REF!</definedName>
    <definedName name="__DAT24">#REF!</definedName>
    <definedName name="__DAT3">#REF!</definedName>
    <definedName name="__DAT4">#REF!</definedName>
    <definedName name="__DAT5">#REF!</definedName>
    <definedName name="__DAT6">#REF!</definedName>
    <definedName name="__DAT7">#REF!</definedName>
    <definedName name="__DAT8">#REF!</definedName>
    <definedName name="__RSE1">#REF!</definedName>
    <definedName name="__RSE2">#REF!</definedName>
    <definedName name="_DAT1">#REF!</definedName>
    <definedName name="_DAT12">#REF!</definedName>
    <definedName name="_DAT13">#REF!</definedName>
    <definedName name="_DAT14">#REF!</definedName>
    <definedName name="_DAT15">#REF!</definedName>
    <definedName name="_DAT16">#REF!</definedName>
    <definedName name="_DAT17">#REF!</definedName>
    <definedName name="_DAT18">#REF!</definedName>
    <definedName name="_DAT19">#REF!</definedName>
    <definedName name="_DAT2">#REF!</definedName>
    <definedName name="_DAT20">#REF!</definedName>
    <definedName name="_DAT22">#REF!</definedName>
    <definedName name="_DAT23">#REF!</definedName>
    <definedName name="_DAT24">#REF!</definedName>
    <definedName name="_DAT3">#REF!</definedName>
    <definedName name="_DAT4">#REF!</definedName>
    <definedName name="_DAT5">#REF!</definedName>
    <definedName name="_DAT6">#REF!</definedName>
    <definedName name="_DAT7">#REF!</definedName>
    <definedName name="_DAT8">#REF!</definedName>
    <definedName name="_xlnm._FilterDatabase" localSheetId="1" hidden="1">'Estado de Ingresos y Egresos'!$F$24:$G$28</definedName>
    <definedName name="_xlnm._FilterDatabase" localSheetId="3" hidden="1">'Estado de Variación del Activo '!$B$13:$K$20</definedName>
    <definedName name="_xlnm._FilterDatabase" localSheetId="4" hidden="1">'Notas a los Estados Financieros'!$C$154:$U$277</definedName>
    <definedName name="_Key1" hidden="1">#REF!</definedName>
    <definedName name="_Key2" hidden="1">#REF!</definedName>
    <definedName name="_Order1" hidden="1">255</definedName>
    <definedName name="_Order2" hidden="1">255</definedName>
    <definedName name="_Parse_In" hidden="1">#REF!</definedName>
    <definedName name="_Parse_Out" hidden="1">#REF!</definedName>
    <definedName name="_RSE1">#REF!</definedName>
    <definedName name="_RSE2">#REF!</definedName>
    <definedName name="_TPy530231">#REF!</definedName>
    <definedName name="a" localSheetId="2" hidden="1">{#N/A,#N/A,FALSE,"Aging Summary";#N/A,#N/A,FALSE,"Ratio Analysis";#N/A,#N/A,FALSE,"Test 120 Day Accts";#N/A,#N/A,FALSE,"Tickmarks"}</definedName>
    <definedName name="a" localSheetId="4" hidden="1">{#N/A,#N/A,FALSE,"Aging Summary";#N/A,#N/A,FALSE,"Ratio Analysis";#N/A,#N/A,FALSE,"Test 120 Day Accts";#N/A,#N/A,FALSE,"Tickmarks"}</definedName>
    <definedName name="a" hidden="1">{#N/A,#N/A,FALSE,"Aging Summary";#N/A,#N/A,FALSE,"Ratio Analysis";#N/A,#N/A,FALSE,"Test 120 Day Accts";#N/A,#N/A,FALSE,"Tickmarks"}</definedName>
    <definedName name="A_impresión_IM">#REF!</definedName>
    <definedName name="aakdkadk" hidden="1">#REF!</definedName>
    <definedName name="Acceso_Ganado">#REF!</definedName>
    <definedName name="acctascomb">#REF!</definedName>
    <definedName name="acctashold1">#REF!</definedName>
    <definedName name="acctashold2">#REF!</definedName>
    <definedName name="acctasnorte">#REF!</definedName>
    <definedName name="acctassur">#REF!</definedName>
    <definedName name="ADV_PROM">#REF!</definedName>
    <definedName name="APSUMMARY">#REF!</definedName>
    <definedName name="AR_Balance">#REF!</definedName>
    <definedName name="ARA_Threshold">#REF!</definedName>
    <definedName name="_xlnm.Print_Area" localSheetId="2">'Estado de Flujo de Efectivo'!$A$6:$F$43</definedName>
    <definedName name="_xlnm.Print_Area" localSheetId="4">'Notas a los Estados Financieros'!$B$7:$M$102</definedName>
    <definedName name="Area_de_impresión2" localSheetId="4">#REF!</definedName>
    <definedName name="Area_de_impresión2">#REF!</definedName>
    <definedName name="Area_de_impresión3">#REF!</definedName>
    <definedName name="ARGENTINA">#REF!</definedName>
    <definedName name="ARP_Threshold">#REF!</definedName>
    <definedName name="Array">#REF!</definedName>
    <definedName name="AS2DocOpenMode" hidden="1">"AS2DocumentEdit"</definedName>
    <definedName name="AS2HasNoAutoHeaderFooter" hidden="1">" "</definedName>
    <definedName name="AS2ReportLS" hidden="1">1</definedName>
    <definedName name="AS2StaticLS" hidden="1">#REF!</definedName>
    <definedName name="AS2SyncStepLS" hidden="1">0</definedName>
    <definedName name="AS2TickmarkLS" hidden="1">#REF!</definedName>
    <definedName name="AS2VersionLS" hidden="1">300</definedName>
    <definedName name="assssssssssssssssssssssssssssssssssssssssss" hidden="1">#REF!</definedName>
    <definedName name="B">#REF!</definedName>
    <definedName name="_xlnm.Database">#REF!</definedName>
    <definedName name="basemeta">#REF!</definedName>
    <definedName name="basenueva">#REF!</definedName>
    <definedName name="BB">#REF!</definedName>
    <definedName name="BCDE" localSheetId="2" hidden="1">{#N/A,#N/A,FALSE,"Aging Summary";#N/A,#N/A,FALSE,"Ratio Analysis";#N/A,#N/A,FALSE,"Test 120 Day Accts";#N/A,#N/A,FALSE,"Tickmarks"}</definedName>
    <definedName name="BCDE" localSheetId="4" hidden="1">{#N/A,#N/A,FALSE,"Aging Summary";#N/A,#N/A,FALSE,"Ratio Analysis";#N/A,#N/A,FALSE,"Test 120 Day Accts";#N/A,#N/A,FALSE,"Tickmarks"}</definedName>
    <definedName name="BCDE" hidden="1">{#N/A,#N/A,FALSE,"Aging Summary";#N/A,#N/A,FALSE,"Ratio Analysis";#N/A,#N/A,FALSE,"Test 120 Day Accts";#N/A,#N/A,FALSE,"Tickmarks"}</definedName>
    <definedName name="BG_Del" hidden="1">15</definedName>
    <definedName name="BG_Ins" hidden="1">4</definedName>
    <definedName name="BG_Mod" hidden="1">6</definedName>
    <definedName name="BIHSIEJFIUDHFSKFVHJSF" hidden="1">#REF!</definedName>
    <definedName name="bjhgugydrfshdxhcfi" hidden="1">#REF!</definedName>
    <definedName name="BRASIL">#REF!</definedName>
    <definedName name="bsusocomb1">#REF!</definedName>
    <definedName name="bsusonorte1">#REF!</definedName>
    <definedName name="bsusosur1">#REF!</definedName>
    <definedName name="BuiltIn_Print_Area">#REF!</definedName>
    <definedName name="BuiltIn_Print_Area___0___0___0___0___0">#REF!</definedName>
    <definedName name="BuiltIn_Print_Area___0___0___0___0___0___0___0___0">#REF!</definedName>
    <definedName name="canal">#REF!</definedName>
    <definedName name="Capitali">#REF!</definedName>
    <definedName name="CC">#REF!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hart1">#REF!</definedName>
    <definedName name="cliente">#REF!</definedName>
    <definedName name="cliente2">#REF!</definedName>
    <definedName name="Clientes">#REF!</definedName>
    <definedName name="Clients_Population_Total">#REF!</definedName>
    <definedName name="cndsuuuuuuuuuuuuuuuuuuuuuuuuuuuuuuuuuuuuuuuuuuuuuuuuuuuuu" hidden="1">#REF!</definedName>
    <definedName name="co">#REF!</definedName>
    <definedName name="COMPAÑIAS">#REF!</definedName>
    <definedName name="Compilacion">#REF!</definedName>
    <definedName name="complacu">#REF!</definedName>
    <definedName name="complemes">#REF!</definedName>
    <definedName name="Computed_Sample_Population_Total">#REF!</definedName>
    <definedName name="COST_MP">#REF!</definedName>
    <definedName name="crin0010">#REF!</definedName>
    <definedName name="Customer">#REF!</definedName>
    <definedName name="customerld">#REF!</definedName>
    <definedName name="CustomerPCS">#REF!</definedName>
    <definedName name="CY_Administration">#REF!</definedName>
    <definedName name="CY_Disc_mnth">#REF!</definedName>
    <definedName name="CY_Disc_pd">#REF!</definedName>
    <definedName name="CY_Discounts">#REF!</definedName>
    <definedName name="CY_Intangible_Assets">#REF!</definedName>
    <definedName name="CY_LIABIL_EQUITY">#REF!</definedName>
    <definedName name="CY_Marketable_Sec">#REF!</definedName>
    <definedName name="CY_NET_PROFIT">#REF!</definedName>
    <definedName name="CY_Operating_Income">#REF!</definedName>
    <definedName name="CY_Other">#REF!</definedName>
    <definedName name="CY_Other_Curr_Assets">#REF!</definedName>
    <definedName name="CY_Other_LT_Assets">#REF!</definedName>
    <definedName name="CY_Other_LT_Liabilities">#REF!</definedName>
    <definedName name="CY_Preferred_Stock">#REF!</definedName>
    <definedName name="CY_Ret_mnth">#REF!</definedName>
    <definedName name="CY_Ret_pd">#REF!</definedName>
    <definedName name="CY_Retained_Earnings">#REF!</definedName>
    <definedName name="CY_Returns">#REF!</definedName>
    <definedName name="CY_Selling">#REF!</definedName>
    <definedName name="CY_Tangible_Assets">#REF!</definedName>
    <definedName name="da" localSheetId="2" hidden="1">{#N/A,#N/A,FALSE,"Aging Summary";#N/A,#N/A,FALSE,"Ratio Analysis";#N/A,#N/A,FALSE,"Test 120 Day Accts";#N/A,#N/A,FALSE,"Tickmarks"}</definedName>
    <definedName name="da" localSheetId="4" hidden="1">{#N/A,#N/A,FALSE,"Aging Summary";#N/A,#N/A,FALSE,"Ratio Analysis";#N/A,#N/A,FALSE,"Test 120 Day Accts";#N/A,#N/A,FALSE,"Tickmarks"}</definedName>
    <definedName name="da" hidden="1">{#N/A,#N/A,FALSE,"Aging Summary";#N/A,#N/A,FALSE,"Ratio Analysis";#N/A,#N/A,FALSE,"Test 120 Day Accts";#N/A,#N/A,FALSE,"Tickmarks"}</definedName>
    <definedName name="DAFDFAD" localSheetId="2" hidden="1">{#N/A,#N/A,FALSE,"VOL"}</definedName>
    <definedName name="DAFDFAD" localSheetId="4" hidden="1">{#N/A,#N/A,FALSE,"VOL"}</definedName>
    <definedName name="DAFDFAD" hidden="1">{#N/A,#N/A,FALSE,"VOL"}</definedName>
    <definedName name="DASA">#REF!</definedName>
    <definedName name="data">#REF!</definedName>
    <definedName name="DATA1">#REF!</definedName>
    <definedName name="DATA10">#REF!</definedName>
    <definedName name="DATA11">#REF!</definedName>
    <definedName name="DATA12">#REF!</definedName>
    <definedName name="DATA13">#REF!</definedName>
    <definedName name="DATA14">#REF!</definedName>
    <definedName name="DATA2">#REF!</definedName>
    <definedName name="DATA3">#REF!</definedName>
    <definedName name="DATA4">#REF!</definedName>
    <definedName name="DATA5">#REF!</definedName>
    <definedName name="DATA6">#REF!</definedName>
    <definedName name="DATA7">#REF!</definedName>
    <definedName name="DATA8">#REF!</definedName>
    <definedName name="DATA9">#REF!</definedName>
    <definedName name="datos">#REF!</definedName>
    <definedName name="Definición">#REF!</definedName>
    <definedName name="desc">#REF!</definedName>
    <definedName name="detaacu">#REF!</definedName>
    <definedName name="detames">#REF!</definedName>
    <definedName name="dgh">#REF!</definedName>
    <definedName name="Diferencias_de_redondeo">#REF!</definedName>
    <definedName name="Disagg_AR_Balance">#REF!</definedName>
    <definedName name="Disaggregations_SRD">#REF!</definedName>
    <definedName name="Disc_Allowance">#REF!</definedName>
    <definedName name="Dist">#REF!</definedName>
    <definedName name="distribuidores">#REF!</definedName>
    <definedName name="Dollar_Threshold">#REF!</definedName>
    <definedName name="dtt" hidden="1">#REF!</definedName>
    <definedName name="Edesa">#REF!</definedName>
    <definedName name="Enriputo">#REF!</definedName>
    <definedName name="eoafh">#REF!</definedName>
    <definedName name="eoafn">#REF!</definedName>
    <definedName name="eoafs">#REF!</definedName>
    <definedName name="est">#REF!</definedName>
    <definedName name="ESTBF">#REF!</definedName>
    <definedName name="ESTIMADO">#REF!</definedName>
    <definedName name="EV__LASTREFTIME__" hidden="1">38972.3597337963</definedName>
    <definedName name="EX">#REF!</definedName>
    <definedName name="Excel_BuiltIn__FilterDatabase_1_1">#REF!</definedName>
    <definedName name="Excel_BuiltIn_Print_Area_6_1_1_1">"$'OMNI 2007'.$#REF!$#REF!:$#REF!$#REF!"</definedName>
    <definedName name="fdg">#REF!</definedName>
    <definedName name="fds">#REF!</definedName>
    <definedName name="ffffff" hidden="1">"AS2DocumentBrowse"</definedName>
    <definedName name="fgg">#REF!</definedName>
    <definedName name="fnjrjkkkkkkkkkkkkkkkk" hidden="1">#REF!</definedName>
    <definedName name="G" hidden="1">{#N/A,#N/A,FALSE,"Aging Summary";#N/A,#N/A,FALSE,"Ratio Analysis";#N/A,#N/A,FALSE,"Test 120 Day Accts";#N/A,#N/A,FALSE,"Tickmarks"}</definedName>
    <definedName name="GA">#REF!</definedName>
    <definedName name="gald">#REF!</definedName>
    <definedName name="GAPCS">#REF!</definedName>
    <definedName name="GASTOS">#REF!</definedName>
    <definedName name="grandes3">#REF!</definedName>
    <definedName name="histor">#REF!</definedName>
    <definedName name="hjkhjficjnkdhfoikds" hidden="1">#REF!</definedName>
    <definedName name="Hola">#REF!</definedName>
    <definedName name="in" hidden="1">#REF!</definedName>
    <definedName name="INT">#REF!</definedName>
    <definedName name="intangcomb">#REF!</definedName>
    <definedName name="intanghold">#REF!</definedName>
    <definedName name="intangnorte">#REF!</definedName>
    <definedName name="intangsur">#REF!</definedName>
    <definedName name="Interval">#REF!</definedName>
    <definedName name="jhhj" hidden="1">#REF!</definedName>
    <definedName name="jjee">#REF!</definedName>
    <definedName name="jkkj" hidden="1">#REF!</definedName>
    <definedName name="junio">#REF!</definedName>
    <definedName name="Junio22" hidden="1">{#N/A,#N/A,FALSE,"Aging Summary";#N/A,#N/A,FALSE,"Ratio Analysis";#N/A,#N/A,FALSE,"Test 120 Day Accts";#N/A,#N/A,FALSE,"Tickmarks"}</definedName>
    <definedName name="JYGJHSDSJDFD" hidden="1">#REF!</definedName>
    <definedName name="K2_WBEVMODE" hidden="1">-1</definedName>
    <definedName name="kdkdk">#REF!</definedName>
    <definedName name="kfdg">#REF!</definedName>
    <definedName name="kfg">#REF!</definedName>
    <definedName name="Leadsheet">#REF!</definedName>
    <definedName name="liq" localSheetId="2" hidden="1">{#N/A,#N/A,FALSE,"VOL"}</definedName>
    <definedName name="liq" localSheetId="4" hidden="1">{#N/A,#N/A,FALSE,"VOL"}</definedName>
    <definedName name="liq" hidden="1">{#N/A,#N/A,FALSE,"VOL"}</definedName>
    <definedName name="listasuper">#REF!</definedName>
    <definedName name="Maintenance">#REF!</definedName>
    <definedName name="maintenanceld">#REF!</definedName>
    <definedName name="MaintenancePCS">#REF!</definedName>
    <definedName name="marca">#REF!</definedName>
    <definedName name="Marcas">#REF!</definedName>
    <definedName name="Minimis">#REF!</definedName>
    <definedName name="MKT">#REF!</definedName>
    <definedName name="mktld">#REF!</definedName>
    <definedName name="MKTPCS">#REF!</definedName>
    <definedName name="MP">#REF!</definedName>
    <definedName name="MP_AR_Balance">#REF!</definedName>
    <definedName name="MP_SRD">#REF!</definedName>
    <definedName name="Muestrini" hidden="1">3</definedName>
    <definedName name="ncjdbjfkw" hidden="1">#REF!</definedName>
    <definedName name="NDJFDOVFD" hidden="1">#REF!</definedName>
    <definedName name="Networ">#REF!</definedName>
    <definedName name="Network">#REF!</definedName>
    <definedName name="networkld">#REF!</definedName>
    <definedName name="NetworkPCS">#REF!</definedName>
    <definedName name="new" localSheetId="2" hidden="1">{#N/A,#N/A,FALSE,"Aging Summary";#N/A,#N/A,FALSE,"Ratio Analysis";#N/A,#N/A,FALSE,"Test 120 Day Accts";#N/A,#N/A,FALSE,"Tickmarks"}</definedName>
    <definedName name="new" localSheetId="4" hidden="1">{#N/A,#N/A,FALSE,"Aging Summary";#N/A,#N/A,FALSE,"Ratio Analysis";#N/A,#N/A,FALSE,"Test 120 Day Accts";#N/A,#N/A,FALSE,"Tickmarks"}</definedName>
    <definedName name="new" hidden="1">{#N/A,#N/A,FALSE,"Aging Summary";#N/A,#N/A,FALSE,"Ratio Analysis";#N/A,#N/A,FALSE,"Test 120 Day Accts";#N/A,#N/A,FALSE,"Tickmarks"}</definedName>
    <definedName name="ngughuiyhuhhhhhhhhhhhhhhhhhh" localSheetId="4" hidden="1">#REF!</definedName>
    <definedName name="ngughuiyhuhhhhhhhhhhhhhhhhhh" hidden="1">#REF!</definedName>
    <definedName name="njkhoikh" localSheetId="4" hidden="1">#REF!</definedName>
    <definedName name="njkhoikh" hidden="1">#REF!</definedName>
    <definedName name="nmm" localSheetId="2" hidden="1">{#N/A,#N/A,FALSE,"VOL"}</definedName>
    <definedName name="nmm" localSheetId="4" hidden="1">{#N/A,#N/A,FALSE,"VOL"}</definedName>
    <definedName name="nmm" hidden="1">{#N/A,#N/A,FALSE,"VOL"}</definedName>
    <definedName name="NO" localSheetId="2" hidden="1">{#N/A,#N/A,FALSE,"VOL"}</definedName>
    <definedName name="NO" localSheetId="4" hidden="1">{#N/A,#N/A,FALSE,"VOL"}</definedName>
    <definedName name="NO" hidden="1">{#N/A,#N/A,FALSE,"VOL"}</definedName>
    <definedName name="Nomb" hidden="1">{#N/A,#N/A,FALSE,"Aging Summary";#N/A,#N/A,FALSE,"Ratio Analysis";#N/A,#N/A,FALSE,"Test 120 Day Accts";#N/A,#N/A,FALSE,"Tickmarks"}</definedName>
    <definedName name="NonTop_Stratum_Value">#REF!</definedName>
    <definedName name="Number_of_Selections">#REF!</definedName>
    <definedName name="Numof_Selections2">#REF!</definedName>
    <definedName name="ñfdsl" localSheetId="4">#REF!</definedName>
    <definedName name="ñfdsl">#REF!</definedName>
    <definedName name="ññ" localSheetId="4">#REF!</definedName>
    <definedName name="ññ">#REF!</definedName>
    <definedName name="OPPROD" localSheetId="4">#REF!</definedName>
    <definedName name="OPPROD">#REF!</definedName>
    <definedName name="opt" localSheetId="4">#REF!</definedName>
    <definedName name="opt">#REF!</definedName>
    <definedName name="optr">#REF!</definedName>
    <definedName name="Others">#REF!</definedName>
    <definedName name="othersld">#REF!</definedName>
    <definedName name="OthersPCS">#REF!</definedName>
    <definedName name="PARAGUAY">#REF!</definedName>
    <definedName name="participa">#REF!</definedName>
    <definedName name="Partidas_seleccionadas_test_de_">#REF!</definedName>
    <definedName name="Partidas_Selecionadas">#REF!</definedName>
    <definedName name="Percent_Threshold">#REF!</definedName>
    <definedName name="PL_Dollar_Threshold">#REF!</definedName>
    <definedName name="PL_Percent_Threshold">#REF!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OLYAR">#REF!</definedName>
    <definedName name="potir">#REF!</definedName>
    <definedName name="ppc">#REF!</definedName>
    <definedName name="pr">#REF!</definedName>
    <definedName name="previs">#REF!</definedName>
    <definedName name="PS_Test_de_Gastos" localSheetId="4">#REF!</definedName>
    <definedName name="PS_Test_de_Gastos">#REF!</definedName>
    <definedName name="PY_Administration">#REF!</definedName>
    <definedName name="PY_Disc_allow">#REF!</definedName>
    <definedName name="PY_Disc_mnth">#REF!</definedName>
    <definedName name="PY_Disc_pd">#REF!</definedName>
    <definedName name="PY_Discounts">#REF!</definedName>
    <definedName name="PY_Intangible_Assets">#REF!</definedName>
    <definedName name="PY_LIABIL_EQUITY">#REF!</definedName>
    <definedName name="PY_Marketable_Sec">#REF!</definedName>
    <definedName name="PY_NET_PROFIT">#REF!</definedName>
    <definedName name="PY_Operating_Inc">#REF!</definedName>
    <definedName name="PY_Operating_Income">#REF!</definedName>
    <definedName name="PY_Other_Curr_Assets">#REF!</definedName>
    <definedName name="PY_Other_Exp">#REF!</definedName>
    <definedName name="PY_Other_LT_Assets">#REF!</definedName>
    <definedName name="PY_Other_LT_Liabilities">#REF!</definedName>
    <definedName name="PY_Preferred_Stock">#REF!</definedName>
    <definedName name="PY_Ret_allow">#REF!</definedName>
    <definedName name="PY_Ret_mnth">#REF!</definedName>
    <definedName name="PY_Ret_pd">#REF!</definedName>
    <definedName name="PY_Retained_Earnings">#REF!</definedName>
    <definedName name="PY_Returns">#REF!</definedName>
    <definedName name="PY_Selling">#REF!</definedName>
    <definedName name="PY_Tangible_Assets">#REF!</definedName>
    <definedName name="PY3_Intangible_Assets">#REF!</definedName>
    <definedName name="PY3_Marketable_Sec">#REF!</definedName>
    <definedName name="PY3_Other_Curr_Assets">#REF!</definedName>
    <definedName name="PY3_Other_LT_Assets">#REF!</definedName>
    <definedName name="PY3_Other_LT_Liabilities">#REF!</definedName>
    <definedName name="PY3_Preferred_Stock">#REF!</definedName>
    <definedName name="PY3_Retained_Earnings">#REF!</definedName>
    <definedName name="PY3_Tangible_Assets">#REF!</definedName>
    <definedName name="PY4_Intangible_Assets">#REF!</definedName>
    <definedName name="PY4_Marketable_Sec">#REF!</definedName>
    <definedName name="PY4_Other_Cur_Assets">#REF!</definedName>
    <definedName name="PY4_Other_LT_Assets">#REF!</definedName>
    <definedName name="PY4_Other_LT_Liabilities">#REF!</definedName>
    <definedName name="PY4_Preferred_Stock">#REF!</definedName>
    <definedName name="PY4_Retained_Earnings">#REF!</definedName>
    <definedName name="PY4_Tangible_Assets">#REF!</definedName>
    <definedName name="PY5_Accounts_Receivable">#REF!</definedName>
    <definedName name="PY5_Intangible_Assets">#REF!</definedName>
    <definedName name="PY5_Inventory">#REF!</definedName>
    <definedName name="PY5_Marketable_Sec">#REF!</definedName>
    <definedName name="PY5_Other_Curr_Assets">#REF!</definedName>
    <definedName name="PY5_Other_LT_Assets">#REF!</definedName>
    <definedName name="PY5_Other_LT_Liabilities">#REF!</definedName>
    <definedName name="PY5_Preferred_Stock">#REF!</definedName>
    <definedName name="PY5_Retained_Earnings">#REF!</definedName>
    <definedName name="PY5_Tangible_Assets">#REF!</definedName>
    <definedName name="QGPL_CLTESLB">#REF!</definedName>
    <definedName name="quarter">#REF!</definedName>
    <definedName name="R_Factor">#REF!</definedName>
    <definedName name="R_Factor_AR_Balance">#REF!</definedName>
    <definedName name="R_Factor_SRD">#REF!</definedName>
    <definedName name="Ret_Allowance">#REF!</definedName>
    <definedName name="roie">#REF!</definedName>
    <definedName name="rt">#REF!</definedName>
    <definedName name="rte">#REF!</definedName>
    <definedName name="S_AcctDes">#REF!</definedName>
    <definedName name="S_Adjust">#REF!</definedName>
    <definedName name="S_AJE_Tot">#REF!</definedName>
    <definedName name="S_CompNum">#REF!</definedName>
    <definedName name="S_CY_Beg">#REF!</definedName>
    <definedName name="S_CY_End">#REF!</definedName>
    <definedName name="S_Diff_Amt">#REF!</definedName>
    <definedName name="S_Diff_Pct">#REF!</definedName>
    <definedName name="S_GrpNum">#REF!</definedName>
    <definedName name="S_Headings">#REF!</definedName>
    <definedName name="S_KeyValue">#REF!</definedName>
    <definedName name="S_PY_End">#REF!</definedName>
    <definedName name="S_RJE_Tot">#REF!</definedName>
    <definedName name="S_RowNum">#REF!</definedName>
    <definedName name="Sales">#REF!</definedName>
    <definedName name="salesld">#REF!</definedName>
    <definedName name="SalesPCS">#REF!</definedName>
    <definedName name="SAPBEXrevision" hidden="1">3</definedName>
    <definedName name="SAPBEXsysID" hidden="1">"PLW"</definedName>
    <definedName name="SAPBEXwbID" hidden="1">"14RHU0IXG8KL7C7PJMON454VM"</definedName>
    <definedName name="sdfnlsd" hidden="1">#REF!</definedName>
    <definedName name="sectores">#REF!</definedName>
    <definedName name="sedal">#REF!</definedName>
    <definedName name="Selection_Remainder">#REF!</definedName>
    <definedName name="sku">#REF!</definedName>
    <definedName name="skus">#REF!</definedName>
    <definedName name="Starting_Point">#REF!</definedName>
    <definedName name="STKDIARIO">#REF!</definedName>
    <definedName name="STKDIARIOPX01">#REF!</definedName>
    <definedName name="STKDIARIOPX04">#REF!</definedName>
    <definedName name="Suma_de_ABR_U_3">#REF!</definedName>
    <definedName name="SUMMARY">#REF!</definedName>
    <definedName name="super">#REF!</definedName>
    <definedName name="tablasun">#REF!</definedName>
    <definedName name="TbPy530159">#REF!</definedName>
    <definedName name="Tech">#REF!</definedName>
    <definedName name="techld">#REF!</definedName>
    <definedName name="TechPCS">#REF!</definedName>
    <definedName name="Test_de_Gastos_Mayores">#REF!</definedName>
    <definedName name="TEST0">#REF!</definedName>
    <definedName name="TEST1">#REF!</definedName>
    <definedName name="TEST10">#REF!</definedName>
    <definedName name="TEST11">#REF!</definedName>
    <definedName name="TEST12">#REF!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6">#REF!</definedName>
    <definedName name="TEST7">#REF!</definedName>
    <definedName name="TEST8">#REF!</definedName>
    <definedName name="TEST9">#REF!</definedName>
    <definedName name="TESTKEYS">#REF!</definedName>
    <definedName name="TextRefCopy1">#REF!</definedName>
    <definedName name="TextRefCopy10">#REF!</definedName>
    <definedName name="TextRefCopy100">#REF!</definedName>
    <definedName name="TextRefCopy102">#REF!</definedName>
    <definedName name="TextRefCopy103">#REF!</definedName>
    <definedName name="TextRefCopy104">#REF!</definedName>
    <definedName name="TextRefCopy105">#REF!</definedName>
    <definedName name="TextRefCopy107">#REF!</definedName>
    <definedName name="TextRefCopy108">#REF!</definedName>
    <definedName name="TextRefCopy109">#REF!</definedName>
    <definedName name="TextRefCopy111">#REF!</definedName>
    <definedName name="TextRefCopy112">#REF!</definedName>
    <definedName name="TextRefCopy113">#REF!</definedName>
    <definedName name="TextRefCopy114">#REF!</definedName>
    <definedName name="TextRefCopy116">#REF!</definedName>
    <definedName name="TextRefCopy118">#REF!</definedName>
    <definedName name="TextRefCopy119">#REF!</definedName>
    <definedName name="TextRefCopy120">#REF!</definedName>
    <definedName name="TextRefCopy121">#REF!</definedName>
    <definedName name="TextRefCopy122">#REF!</definedName>
    <definedName name="TextRefCopy123">#REF!</definedName>
    <definedName name="TextRefCopy127">#REF!</definedName>
    <definedName name="TextRefCopy169">#REF!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29">#REF!</definedName>
    <definedName name="TextRefCopy3">#REF!</definedName>
    <definedName name="TextRefCopy30">#REF!</definedName>
    <definedName name="TextRefCopy31">#REF!</definedName>
    <definedName name="TextRefCopy32">#REF!</definedName>
    <definedName name="TextRefCopy35">#REF!</definedName>
    <definedName name="TextRefCopy37">#REF!</definedName>
    <definedName name="TextRefCopy38">#REF!</definedName>
    <definedName name="TextRefCopy39">#REF!</definedName>
    <definedName name="TextRefCopy4">#REF!</definedName>
    <definedName name="TextRefCopy41">#REF!</definedName>
    <definedName name="TextRefCopy42">#REF!</definedName>
    <definedName name="TextRefCopy44">#REF!</definedName>
    <definedName name="TextRefCopy46">#REF!</definedName>
    <definedName name="TextRefCopy53">#REF!</definedName>
    <definedName name="TextRefCopy54">#REF!</definedName>
    <definedName name="TextRefCopy55">#REF!</definedName>
    <definedName name="TextRefCopy56">#REF!</definedName>
    <definedName name="TextRefCopy6">#REF!</definedName>
    <definedName name="TextRefCopy63">#REF!</definedName>
    <definedName name="TextRefCopy65">#REF!</definedName>
    <definedName name="TextRefCopy66">#REF!</definedName>
    <definedName name="TextRefCopy67">#REF!</definedName>
    <definedName name="TextRefCopy68">#REF!</definedName>
    <definedName name="TextRefCopy7">#REF!</definedName>
    <definedName name="TextRefCopy70">#REF!</definedName>
    <definedName name="TextRefCopy71">#REF!</definedName>
    <definedName name="TextRefCopy73">#REF!</definedName>
    <definedName name="TextRefCopy75">#REF!</definedName>
    <definedName name="TextRefCopy77">#REF!</definedName>
    <definedName name="TextRefCopy79">#REF!</definedName>
    <definedName name="TextRefCopy8">#REF!</definedName>
    <definedName name="TextRefCopy80">#REF!</definedName>
    <definedName name="TextRefCopy82">#REF!</definedName>
    <definedName name="TextRefCopy97">#REF!</definedName>
    <definedName name="TextRefCopy98">#REF!</definedName>
    <definedName name="TextRefCopyRangeCount" hidden="1">1</definedName>
    <definedName name="Top_Stratum_Number">#REF!</definedName>
    <definedName name="Top_Stratum_Value">#REF!</definedName>
    <definedName name="Total_Amount">#REF!</definedName>
    <definedName name="Total_Number_Selections">#REF!</definedName>
    <definedName name="tp">#REF!</definedName>
    <definedName name="Unidades">#REF!</definedName>
    <definedName name="URUGUAY">#REF!</definedName>
    <definedName name="vencidos">#REF!</definedName>
    <definedName name="vigencia">#REF!</definedName>
    <definedName name="vpphold">#REF!</definedName>
    <definedName name="VTADIAR">#REF!</definedName>
    <definedName name="VTO">#REF!</definedName>
    <definedName name="vtoañoc">#REF!</definedName>
    <definedName name="vtoañon">#REF!</definedName>
    <definedName name="vtoaños">#REF!</definedName>
    <definedName name="VTOSN">#REF!</definedName>
    <definedName name="WDSD" hidden="1">#REF!</definedName>
    <definedName name="wrn.Aging._.and._.Trend._.Analysis." localSheetId="2" hidden="1">{#N/A,#N/A,FALSE,"Aging Summary";#N/A,#N/A,FALSE,"Ratio Analysis";#N/A,#N/A,FALSE,"Test 120 Day Accts";#N/A,#N/A,FALSE,"Tickmarks"}</definedName>
    <definedName name="wrn.Aging._.and._.Trend._.Analysis." localSheetId="4" hidden="1">{#N/A,#N/A,FALSE,"Aging Summary";#N/A,#N/A,FALSE,"Ratio Analysis";#N/A,#N/A,FALSE,"Test 120 Day Accts";#N/A,#N/A,FALSE,"Tickmarks"}</definedName>
    <definedName name="wrn.Aging._.and._.Trend._.Analysis." hidden="1">{#N/A,#N/A,FALSE,"Aging Summary";#N/A,#N/A,FALSE,"Ratio Analysis";#N/A,#N/A,FALSE,"Test 120 Day Accts";#N/A,#N/A,FALSE,"Tickmarks"}</definedName>
    <definedName name="wrn.Volumen." localSheetId="2" hidden="1">{#N/A,#N/A,FALSE,"VOL"}</definedName>
    <definedName name="wrn.Volumen." localSheetId="4" hidden="1">{#N/A,#N/A,FALSE,"VOL"}</definedName>
    <definedName name="wrn.Volumen." hidden="1">{#N/A,#N/A,FALSE,"VOL"}</definedName>
    <definedName name="xdc">#REF!</definedName>
    <definedName name="XREF_COLUMN_1" hidden="1">#REF!</definedName>
    <definedName name="XREF_COLUMN_10" hidden="1">#REF!</definedName>
    <definedName name="XREF_COLUMN_12" hidden="1">#REF!</definedName>
    <definedName name="XREF_COLUMN_13" hidden="1">#REF!</definedName>
    <definedName name="XREF_COLUMN_14" hidden="1">#REF!</definedName>
    <definedName name="XREF_COLUMN_15" hidden="1">#REF!</definedName>
    <definedName name="XREF_COLUMN_17" hidden="1">#REF!</definedName>
    <definedName name="XREF_COLUMN_2" hidden="1">#REF!</definedName>
    <definedName name="XREF_COLUMN_24" hidden="1">#REF!</definedName>
    <definedName name="XREF_COLUMN_7" hidden="1">#REF!</definedName>
    <definedName name="XREF_COLUMN_9" hidden="1">#REF!</definedName>
    <definedName name="XRefActiveRow" hidden="1">#REF!</definedName>
    <definedName name="XRefColumnsCount" hidden="1">2</definedName>
    <definedName name="XRefCopy1" hidden="1">#REF!</definedName>
    <definedName name="XRefCopy100" hidden="1">#REF!</definedName>
    <definedName name="XRefCopy100Row" hidden="1">#REF!</definedName>
    <definedName name="XRefCopy101" hidden="1">#REF!</definedName>
    <definedName name="XRefCopy101Row" hidden="1">#REF!</definedName>
    <definedName name="XRefCopy102" hidden="1">#REF!</definedName>
    <definedName name="XRefCopy102Row" hidden="1">#REF!</definedName>
    <definedName name="XRefCopy103" hidden="1">#REF!</definedName>
    <definedName name="XRefCopy103Row" hidden="1">#REF!</definedName>
    <definedName name="XRefCopy104" hidden="1">#REF!</definedName>
    <definedName name="XRefCopy104Row" hidden="1">#REF!</definedName>
    <definedName name="XRefCopy105" hidden="1">#REF!</definedName>
    <definedName name="XRefCopy105Row" hidden="1">#REF!</definedName>
    <definedName name="XRefCopy106" hidden="1">#REF!</definedName>
    <definedName name="XRefCopy106Row" hidden="1">#REF!</definedName>
    <definedName name="XRefCopy107" hidden="1">#REF!</definedName>
    <definedName name="XRefCopy107Row" hidden="1">#REF!</definedName>
    <definedName name="XRefCopy108" hidden="1">#REF!</definedName>
    <definedName name="XRefCopy108Row" hidden="1">#REF!</definedName>
    <definedName name="XRefCopy109" hidden="1">#REF!</definedName>
    <definedName name="XRefCopy109Row" hidden="1">#REF!</definedName>
    <definedName name="XRefCopy10Row" hidden="1">#REF!</definedName>
    <definedName name="XRefCopy110Row" hidden="1">#REF!</definedName>
    <definedName name="XRefCopy111Row" hidden="1">#REF!</definedName>
    <definedName name="XRefCopy112" hidden="1">#REF!</definedName>
    <definedName name="XRefCopy112Row" hidden="1">#REF!</definedName>
    <definedName name="XRefCopy113" hidden="1">#REF!</definedName>
    <definedName name="XRefCopy113Row" hidden="1">#REF!</definedName>
    <definedName name="XRefCopy114" hidden="1">#REF!</definedName>
    <definedName name="XRefCopy114Row" hidden="1">#REF!</definedName>
    <definedName name="XRefCopy115" hidden="1">#REF!</definedName>
    <definedName name="XRefCopy115Row" hidden="1">#REF!</definedName>
    <definedName name="XRefCopy116" hidden="1">#REF!</definedName>
    <definedName name="XRefCopy116Row" hidden="1">#REF!</definedName>
    <definedName name="XRefCopy117" hidden="1">#REF!</definedName>
    <definedName name="XRefCopy117Row" hidden="1">#REF!</definedName>
    <definedName name="XRefCopy118" hidden="1">#REF!</definedName>
    <definedName name="XRefCopy118Row" hidden="1">#REF!</definedName>
    <definedName name="XRefCopy119" hidden="1">#REF!</definedName>
    <definedName name="XRefCopy119Row" hidden="1">#REF!</definedName>
    <definedName name="XRefCopy11Row" hidden="1">#REF!</definedName>
    <definedName name="XRefCopy12" hidden="1">#REF!</definedName>
    <definedName name="XRefCopy120" hidden="1">#REF!</definedName>
    <definedName name="XRefCopy120Row" hidden="1">#REF!</definedName>
    <definedName name="XRefCopy121" hidden="1">#REF!</definedName>
    <definedName name="XRefCopy121Row" hidden="1">#REF!</definedName>
    <definedName name="XRefCopy122" hidden="1">#REF!</definedName>
    <definedName name="XRefCopy122Row" hidden="1">#REF!</definedName>
    <definedName name="XRefCopy123" hidden="1">#REF!</definedName>
    <definedName name="XRefCopy123Row" hidden="1">#REF!</definedName>
    <definedName name="XRefCopy124" hidden="1">#REF!</definedName>
    <definedName name="XRefCopy124Row" hidden="1">#REF!</definedName>
    <definedName name="XRefCopy125" hidden="1">#REF!</definedName>
    <definedName name="XRefCopy125Row" hidden="1">#REF!</definedName>
    <definedName name="XRefCopy126" hidden="1">#REF!</definedName>
    <definedName name="XRefCopy126Row" hidden="1">#REF!</definedName>
    <definedName name="XRefCopy127" hidden="1">#REF!</definedName>
    <definedName name="XRefCopy127Row" hidden="1">#REF!</definedName>
    <definedName name="XRefCopy128" hidden="1">#REF!</definedName>
    <definedName name="XRefCopy129" hidden="1">#REF!</definedName>
    <definedName name="XRefCopy129Row" hidden="1">#REF!</definedName>
    <definedName name="XRefCopy12Row" hidden="1">#REF!</definedName>
    <definedName name="XRefCopy130" hidden="1">#REF!</definedName>
    <definedName name="XRefCopy130Row" hidden="1">#REF!</definedName>
    <definedName name="XRefCopy131" hidden="1">#REF!</definedName>
    <definedName name="XRefCopy131Row" hidden="1">#REF!</definedName>
    <definedName name="XRefCopy132" hidden="1">#REF!</definedName>
    <definedName name="XRefCopy132Row" hidden="1">#REF!</definedName>
    <definedName name="XRefCopy133" hidden="1">#REF!</definedName>
    <definedName name="XRefCopy133Row" hidden="1">#REF!</definedName>
    <definedName name="XRefCopy134" hidden="1">#REF!</definedName>
    <definedName name="XRefCopy134Row" hidden="1">#REF!</definedName>
    <definedName name="XRefCopy135" hidden="1">#REF!</definedName>
    <definedName name="XRefCopy135Row" hidden="1">#REF!</definedName>
    <definedName name="XRefCopy136" hidden="1">#REF!</definedName>
    <definedName name="XRefCopy136Row" hidden="1">#REF!</definedName>
    <definedName name="XRefCopy137" hidden="1">#REF!</definedName>
    <definedName name="XRefCopy137Row" hidden="1">#REF!</definedName>
    <definedName name="XRefCopy138" hidden="1">#REF!</definedName>
    <definedName name="XRefCopy138Row" hidden="1">#REF!</definedName>
    <definedName name="XRefCopy139" hidden="1">#REF!</definedName>
    <definedName name="XRefCopy139Row" hidden="1">#REF!</definedName>
    <definedName name="XRefCopy13Row" hidden="1">#REF!</definedName>
    <definedName name="XRefCopy140" hidden="1">#REF!</definedName>
    <definedName name="XRefCopy140Row" hidden="1">#REF!</definedName>
    <definedName name="XRefCopy141Row" hidden="1">#REF!</definedName>
    <definedName name="XRefCopy142Row" hidden="1">#REF!</definedName>
    <definedName name="XRefCopy143Row" hidden="1">#REF!</definedName>
    <definedName name="XRefCopy144Row" hidden="1">#REF!</definedName>
    <definedName name="XRefCopy145Row" hidden="1">#REF!</definedName>
    <definedName name="XRefCopy146Row" hidden="1">#REF!</definedName>
    <definedName name="XRefCopy147Row" hidden="1">#REF!</definedName>
    <definedName name="XRefCopy148Row" hidden="1">#REF!</definedName>
    <definedName name="XRefCopy149" hidden="1">#REF!</definedName>
    <definedName name="XRefCopy149Row" hidden="1">#REF!</definedName>
    <definedName name="XRefCopy14Row" hidden="1">#REF!</definedName>
    <definedName name="XRefCopy150" hidden="1">#REF!</definedName>
    <definedName name="XRefCopy150Row" hidden="1">#REF!</definedName>
    <definedName name="XRefCopy151" hidden="1">#REF!</definedName>
    <definedName name="XRefCopy151Row" hidden="1">#REF!</definedName>
    <definedName name="XRefCopy152" hidden="1">#REF!</definedName>
    <definedName name="XRefCopy152Row" hidden="1">#REF!</definedName>
    <definedName name="XRefCopy153" hidden="1">#REF!</definedName>
    <definedName name="XRefCopy153Row" hidden="1">#REF!</definedName>
    <definedName name="XRefCopy154" hidden="1">#REF!</definedName>
    <definedName name="XRefCopy154Row" hidden="1">#REF!</definedName>
    <definedName name="XRefCopy155" hidden="1">#REF!</definedName>
    <definedName name="XRefCopy155Row" hidden="1">#REF!</definedName>
    <definedName name="XRefCopy156" hidden="1">#REF!</definedName>
    <definedName name="XRefCopy156Row" hidden="1">#REF!</definedName>
    <definedName name="XRefCopy157" hidden="1">#REF!</definedName>
    <definedName name="XRefCopy157Row" hidden="1">#REF!</definedName>
    <definedName name="XRefCopy158" hidden="1">#REF!</definedName>
    <definedName name="XRefCopy158Row" hidden="1">#REF!</definedName>
    <definedName name="XRefCopy159" hidden="1">#REF!</definedName>
    <definedName name="XRefCopy159Row" hidden="1">#REF!</definedName>
    <definedName name="XRefCopy160" hidden="1">#REF!</definedName>
    <definedName name="XRefCopy160Row" hidden="1">#REF!</definedName>
    <definedName name="XRefCopy161" hidden="1">#REF!</definedName>
    <definedName name="XRefCopy161Row" hidden="1">#REF!</definedName>
    <definedName name="XRefCopy162" hidden="1">#REF!</definedName>
    <definedName name="XRefCopy162Row" hidden="1">#REF!</definedName>
    <definedName name="XRefCopy163" hidden="1">#REF!</definedName>
    <definedName name="XRefCopy163Row" hidden="1">#REF!</definedName>
    <definedName name="XRefCopy164" hidden="1">#REF!</definedName>
    <definedName name="XRefCopy164Row" hidden="1">#REF!</definedName>
    <definedName name="XRefCopy165" hidden="1">#REF!</definedName>
    <definedName name="XRefCopy165Row" hidden="1">#REF!</definedName>
    <definedName name="XRefCopy166" hidden="1">#REF!</definedName>
    <definedName name="XRefCopy166Row"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hidden="1">#REF!</definedName>
    <definedName name="XRefCopy1Row" hidden="1">#REF!</definedName>
    <definedName name="XRefCopy2"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hidden="1">#REF!</definedName>
    <definedName name="XRefCopy2Row" hidden="1">#REF!</definedName>
    <definedName name="XRefCopy30Row" hidden="1">#REF!</definedName>
    <definedName name="XRefCopy31Row" hidden="1">#REF!</definedName>
    <definedName name="XRefCopy32Row" hidden="1">#REF!</definedName>
    <definedName name="XRefCopy33Row" hidden="1">#REF!</definedName>
    <definedName name="XRefCopy34Row" hidden="1">#REF!</definedName>
    <definedName name="XRefCopy35Row" hidden="1">#REF!</definedName>
    <definedName name="XRefCopy36Row" hidden="1">#REF!</definedName>
    <definedName name="XRefCopy37Row" hidden="1">#REF!</definedName>
    <definedName name="XRefCopy38Row" hidden="1">#REF!</definedName>
    <definedName name="XRefCopy39Row" hidden="1">#REF!</definedName>
    <definedName name="XRefCopy40Row" hidden="1">#REF!</definedName>
    <definedName name="XRefCopy41Row" hidden="1">#REF!</definedName>
    <definedName name="XRefCopy42Row" hidden="1">#REF!</definedName>
    <definedName name="XRefCopy43Row" hidden="1">#REF!</definedName>
    <definedName name="XRefCopy44Row" hidden="1">#REF!</definedName>
    <definedName name="XRefCopy45Row" hidden="1">#REF!</definedName>
    <definedName name="XRefCopy46Row" hidden="1">#REF!</definedName>
    <definedName name="XRefCopy47Row" hidden="1">#REF!</definedName>
    <definedName name="XRefCopy48Row" hidden="1">#REF!</definedName>
    <definedName name="XRefCopy49Row" hidden="1">#REF!</definedName>
    <definedName name="XRefCopy50Row" hidden="1">#REF!</definedName>
    <definedName name="XRefCopy51Row" hidden="1">#REF!</definedName>
    <definedName name="XRefCopy52Row" hidden="1">#REF!</definedName>
    <definedName name="XRefCopy53" hidden="1">#REF!</definedName>
    <definedName name="XRefCopy53Row" hidden="1">#REF!</definedName>
    <definedName name="XRefCopy54" hidden="1">#REF!</definedName>
    <definedName name="XRefCopy54Row" hidden="1">#REF!</definedName>
    <definedName name="XRefCopy55" hidden="1">#REF!</definedName>
    <definedName name="XRefCopy55Row" hidden="1">#REF!</definedName>
    <definedName name="XRefCopy56" hidden="1">#REF!</definedName>
    <definedName name="XRefCopy56Row" hidden="1">#REF!</definedName>
    <definedName name="XRefCopy57" hidden="1">#REF!</definedName>
    <definedName name="XRefCopy57Row" hidden="1">#REF!</definedName>
    <definedName name="XRefCopy58" hidden="1">#REF!</definedName>
    <definedName name="XRefCopy58Row" hidden="1">#REF!</definedName>
    <definedName name="XRefCopy59" hidden="1">#REF!</definedName>
    <definedName name="XRefCopy59Row" hidden="1">#REF!</definedName>
    <definedName name="XRefCopy60" hidden="1">#REF!</definedName>
    <definedName name="XRefCopy60Row" hidden="1">#REF!</definedName>
    <definedName name="XRefCopy61" hidden="1">#REF!</definedName>
    <definedName name="XRefCopy61Row" hidden="1">#REF!</definedName>
    <definedName name="XRefCopy62" hidden="1">#REF!</definedName>
    <definedName name="XRefCopy62Row" hidden="1">#REF!</definedName>
    <definedName name="XRefCopy63" hidden="1">#REF!</definedName>
    <definedName name="XRefCopy63Row" hidden="1">#REF!</definedName>
    <definedName name="XRefCopy64" hidden="1">#REF!</definedName>
    <definedName name="XRefCopy64Row" hidden="1">#REF!</definedName>
    <definedName name="XRefCopy65" hidden="1">#REF!</definedName>
    <definedName name="XRefCopy65Row" hidden="1">#REF!</definedName>
    <definedName name="XRefCopy66" hidden="1">#REF!</definedName>
    <definedName name="XRefCopy66Row" hidden="1">#REF!</definedName>
    <definedName name="XRefCopy67" hidden="1">#REF!</definedName>
    <definedName name="XRefCopy67Row" hidden="1">#REF!</definedName>
    <definedName name="XRefCopy68" hidden="1">#REF!</definedName>
    <definedName name="XRefCopy68Row" hidden="1">#REF!</definedName>
    <definedName name="XRefCopy69" hidden="1">#REF!</definedName>
    <definedName name="XRefCopy69Row" hidden="1">#REF!</definedName>
    <definedName name="XRefCopy70" hidden="1">#REF!</definedName>
    <definedName name="XRefCopy70Row" hidden="1">#REF!</definedName>
    <definedName name="XRefCopy71" hidden="1">#REF!</definedName>
    <definedName name="XRefCopy71Row" hidden="1">#REF!</definedName>
    <definedName name="XRefCopy72" hidden="1">#REF!</definedName>
    <definedName name="XRefCopy72Row" hidden="1">#REF!</definedName>
    <definedName name="XRefCopy73" hidden="1">#REF!</definedName>
    <definedName name="XRefCopy73Row" hidden="1">#REF!</definedName>
    <definedName name="XRefCopy74" hidden="1">#REF!</definedName>
    <definedName name="XRefCopy74Row" hidden="1">#REF!</definedName>
    <definedName name="XRefCopy75" hidden="1">#REF!</definedName>
    <definedName name="XRefCopy75Row" hidden="1">#REF!</definedName>
    <definedName name="XRefCopy76" hidden="1">#REF!</definedName>
    <definedName name="XRefCopy76Row" hidden="1">#REF!</definedName>
    <definedName name="XRefCopy77" hidden="1">#REF!</definedName>
    <definedName name="XRefCopy77Row" hidden="1">#REF!</definedName>
    <definedName name="XRefCopy78" hidden="1">#REF!</definedName>
    <definedName name="XRefCopy78Row" hidden="1">#REF!</definedName>
    <definedName name="XRefCopy79" hidden="1">#REF!</definedName>
    <definedName name="XRefCopy79Row" hidden="1">#REF!</definedName>
    <definedName name="XRefCopy7Row" hidden="1">#REF!</definedName>
    <definedName name="XRefCopy80Row" hidden="1">#REF!</definedName>
    <definedName name="XRefCopy81Row" hidden="1">#REF!</definedName>
    <definedName name="XRefCopy82Row" hidden="1">#REF!</definedName>
    <definedName name="XRefCopy83Row" hidden="1">#REF!</definedName>
    <definedName name="XRefCopy84Row" hidden="1">#REF!</definedName>
    <definedName name="XRefCopy85" hidden="1">#REF!</definedName>
    <definedName name="XRefCopy85Row" hidden="1">#REF!</definedName>
    <definedName name="XRefCopy86" hidden="1">#REF!</definedName>
    <definedName name="XRefCopy86Row" hidden="1">#REF!</definedName>
    <definedName name="XRefCopy87" hidden="1">#REF!</definedName>
    <definedName name="XRefCopy87Row" hidden="1">#REF!</definedName>
    <definedName name="XRefCopy88" hidden="1">#REF!</definedName>
    <definedName name="XRefCopy88Row" hidden="1">#REF!</definedName>
    <definedName name="XRefCopy89" hidden="1">#REF!</definedName>
    <definedName name="XRefCopy89Row" hidden="1">#REF!</definedName>
    <definedName name="XRefCopy8Row" hidden="1">#REF!</definedName>
    <definedName name="XRefCopy90" hidden="1">#REF!</definedName>
    <definedName name="XRefCopy90Row" hidden="1">#REF!</definedName>
    <definedName name="XRefCopy91" hidden="1">#REF!</definedName>
    <definedName name="XRefCopy91Row" hidden="1">#REF!</definedName>
    <definedName name="XRefCopy92" hidden="1">#REF!</definedName>
    <definedName name="XRefCopy92Row" hidden="1">#REF!</definedName>
    <definedName name="XRefCopy93" hidden="1">#REF!</definedName>
    <definedName name="XRefCopy93Row" hidden="1">#REF!</definedName>
    <definedName name="XRefCopy94" hidden="1">#REF!</definedName>
    <definedName name="XRefCopy94Row" hidden="1">#REF!</definedName>
    <definedName name="XRefCopy95" hidden="1">#REF!</definedName>
    <definedName name="XRefCopy95Row" hidden="1">#REF!</definedName>
    <definedName name="XRefCopy96" hidden="1">#REF!</definedName>
    <definedName name="XRefCopy96Row" hidden="1">#REF!</definedName>
    <definedName name="XRefCopy97" hidden="1">#REF!</definedName>
    <definedName name="XRefCopy97Row" hidden="1">#REF!</definedName>
    <definedName name="XRefCopy98" hidden="1">#REF!</definedName>
    <definedName name="XRefCopy98Row" hidden="1">#REF!</definedName>
    <definedName name="XRefCopy99" hidden="1">#REF!</definedName>
    <definedName name="XRefCopy99Row" hidden="1">#REF!</definedName>
    <definedName name="XRefCopy9Row" hidden="1">#REF!</definedName>
    <definedName name="XRefCopyRangeCount" hidden="1">4</definedName>
    <definedName name="XRefPaste1" hidden="1">#REF!</definedName>
    <definedName name="XRefPaste10" hidden="1">#REF!</definedName>
    <definedName name="XRefPaste100" hidden="1">#REF!</definedName>
    <definedName name="XRefPaste100Row" hidden="1">#REF!</definedName>
    <definedName name="XRefPaste101" hidden="1">#REF!</definedName>
    <definedName name="XRefPaste101Row" hidden="1">#REF!</definedName>
    <definedName name="XRefPaste102" hidden="1">#REF!</definedName>
    <definedName name="XRefPaste102Row" hidden="1">#REF!</definedName>
    <definedName name="XRefPaste103" hidden="1">#REF!</definedName>
    <definedName name="XRefPaste103Row" hidden="1">#REF!</definedName>
    <definedName name="XRefPaste104" hidden="1">#REF!</definedName>
    <definedName name="XRefPaste104Row" hidden="1">#REF!</definedName>
    <definedName name="XRefPaste105" hidden="1">#REF!</definedName>
    <definedName name="XRefPaste105Row" hidden="1">#REF!</definedName>
    <definedName name="XRefPaste106" hidden="1">#REF!</definedName>
    <definedName name="XRefPaste106Row" hidden="1">#REF!</definedName>
    <definedName name="XRefPaste107" hidden="1">#REF!</definedName>
    <definedName name="XRefPaste107Row" hidden="1">#REF!</definedName>
    <definedName name="XRefPaste108" hidden="1">#REF!</definedName>
    <definedName name="XRefPaste108Row" hidden="1">#REF!</definedName>
    <definedName name="XRefPaste109" hidden="1">#REF!</definedName>
    <definedName name="XRefPaste109Row" hidden="1">#REF!</definedName>
    <definedName name="XRefPaste10Row" hidden="1">#REF!</definedName>
    <definedName name="XRefPaste11" hidden="1">#REF!</definedName>
    <definedName name="XRefPaste110" hidden="1">#REF!</definedName>
    <definedName name="XRefPaste110Row" hidden="1">#REF!</definedName>
    <definedName name="XRefPaste111" hidden="1">#REF!</definedName>
    <definedName name="XRefPaste111Row" hidden="1">#REF!</definedName>
    <definedName name="XRefPaste112" hidden="1">#REF!</definedName>
    <definedName name="XRefPaste112Row" hidden="1">#REF!</definedName>
    <definedName name="XRefPaste113" hidden="1">#REF!</definedName>
    <definedName name="XRefPaste113Row" hidden="1">#REF!</definedName>
    <definedName name="XRefPaste114" hidden="1">#REF!</definedName>
    <definedName name="XRefPaste114Row" hidden="1">#REF!</definedName>
    <definedName name="XRefPaste115" hidden="1">#REF!</definedName>
    <definedName name="XRefPaste115Row" hidden="1">#REF!</definedName>
    <definedName name="XRefPaste116" hidden="1">#REF!</definedName>
    <definedName name="XRefPaste116Row" hidden="1">#REF!</definedName>
    <definedName name="XRefPaste117" hidden="1">#REF!</definedName>
    <definedName name="XRefPaste117Row" hidden="1">#REF!</definedName>
    <definedName name="XRefPaste118" hidden="1">#REF!</definedName>
    <definedName name="XRefPaste118Row" hidden="1">#REF!</definedName>
    <definedName name="XRefPaste119" hidden="1">#REF!</definedName>
    <definedName name="XRefPaste119Row" hidden="1">#REF!</definedName>
    <definedName name="XRefPaste11Row" hidden="1">#REF!</definedName>
    <definedName name="XRefPaste12" hidden="1">#REF!</definedName>
    <definedName name="XRefPaste120" hidden="1">#REF!</definedName>
    <definedName name="XRefPaste120Row" hidden="1">#REF!</definedName>
    <definedName name="XRefPaste121" hidden="1">#REF!</definedName>
    <definedName name="XRefPaste121Row" hidden="1">#REF!</definedName>
    <definedName name="XRefPaste122" hidden="1">#REF!</definedName>
    <definedName name="XRefPaste122Row" hidden="1">#REF!</definedName>
    <definedName name="XRefPaste123" hidden="1">#REF!</definedName>
    <definedName name="XRefPaste123Row" hidden="1">#REF!</definedName>
    <definedName name="XRefPaste124" hidden="1">#REF!</definedName>
    <definedName name="XRefPaste124Row" hidden="1">#REF!</definedName>
    <definedName name="XRefPaste125" hidden="1">#REF!</definedName>
    <definedName name="XRefPaste125Row" hidden="1">#REF!</definedName>
    <definedName name="XRefPaste126" hidden="1">#REF!</definedName>
    <definedName name="XRefPaste126Row" hidden="1">#REF!</definedName>
    <definedName name="XRefPaste127" hidden="1">#REF!</definedName>
    <definedName name="XRefPaste127Row" hidden="1">#REF!</definedName>
    <definedName name="XRefPaste128" hidden="1">#REF!</definedName>
    <definedName name="XRefPaste128Row" hidden="1">#REF!</definedName>
    <definedName name="XRefPaste129" hidden="1">#REF!</definedName>
    <definedName name="XRefPaste129Row" hidden="1">#REF!</definedName>
    <definedName name="XRefPaste12Row" hidden="1">#REF!</definedName>
    <definedName name="XRefPaste130" hidden="1">#REF!</definedName>
    <definedName name="XRefPaste130Row" hidden="1">#REF!</definedName>
    <definedName name="XRefPaste131" hidden="1">#REF!</definedName>
    <definedName name="XRefPaste131Row" hidden="1">#REF!</definedName>
    <definedName name="XRefPaste132" hidden="1">#REF!</definedName>
    <definedName name="XRefPaste132Row" hidden="1">#REF!</definedName>
    <definedName name="XRefPaste133" hidden="1">#REF!</definedName>
    <definedName name="XRefPaste133Row" hidden="1">#REF!</definedName>
    <definedName name="XRefPaste134" hidden="1">#REF!</definedName>
    <definedName name="XRefPaste134Row" hidden="1">#REF!</definedName>
    <definedName name="XRefPaste135" hidden="1">#REF!</definedName>
    <definedName name="XRefPaste135Row" hidden="1">#REF!</definedName>
    <definedName name="XRefPaste136" hidden="1">#REF!</definedName>
    <definedName name="XRefPaste136Row" hidden="1">#REF!</definedName>
    <definedName name="XRefPaste137" hidden="1">#REF!</definedName>
    <definedName name="XRefPaste137Row" hidden="1">#REF!</definedName>
    <definedName name="XRefPaste138" hidden="1">#REF!</definedName>
    <definedName name="XRefPaste138Row" hidden="1">#REF!</definedName>
    <definedName name="XRefPaste139" hidden="1">#REF!</definedName>
    <definedName name="XRefPaste139Row" hidden="1">#REF!</definedName>
    <definedName name="XRefPaste13Row" hidden="1">#REF!</definedName>
    <definedName name="XRefPaste140" hidden="1">#REF!</definedName>
    <definedName name="XRefPaste140Row" hidden="1">#REF!</definedName>
    <definedName name="XRefPaste141" hidden="1">#REF!</definedName>
    <definedName name="XRefPaste141Row" hidden="1">#REF!</definedName>
    <definedName name="XRefPaste142" hidden="1">#REF!</definedName>
    <definedName name="XRefPaste142Row" hidden="1">#REF!</definedName>
    <definedName name="XRefPaste143" hidden="1">#REF!</definedName>
    <definedName name="XRefPaste143Row" hidden="1">#REF!</definedName>
    <definedName name="XRefPaste144" hidden="1">#REF!</definedName>
    <definedName name="XRefPaste144Row" hidden="1">#REF!</definedName>
    <definedName name="XRefPaste145" hidden="1">#REF!</definedName>
    <definedName name="XRefPaste145Row" hidden="1">#REF!</definedName>
    <definedName name="XRefPaste146" hidden="1">#REF!</definedName>
    <definedName name="XRefPaste146Row" hidden="1">#REF!</definedName>
    <definedName name="XRefPaste147" hidden="1">#REF!</definedName>
    <definedName name="XRefPaste147Row" hidden="1">#REF!</definedName>
    <definedName name="XRefPaste148" hidden="1">#REF!</definedName>
    <definedName name="XRefPaste148Row" hidden="1">#REF!</definedName>
    <definedName name="XRefPaste14Row" hidden="1">#REF!</definedName>
    <definedName name="XRefPaste15" hidden="1">#REF!</definedName>
    <definedName name="XRefPaste15Row" hidden="1">#REF!</definedName>
    <definedName name="XRefPaste16" hidden="1">#REF!</definedName>
    <definedName name="XRefPaste17" hidden="1">#REF!</definedName>
    <definedName name="XRefPaste17Row" hidden="1">#REF!</definedName>
    <definedName name="XRefPaste18" hidden="1">#REF!</definedName>
    <definedName name="XRefPaste18Row" hidden="1">#REF!</definedName>
    <definedName name="XRefPaste19" hidden="1">#REF!</definedName>
    <definedName name="XRefPaste19Row" hidden="1">#REF!</definedName>
    <definedName name="XRefPaste1Row" hidden="1">#REF!</definedName>
    <definedName name="XRefPaste20" hidden="1">#REF!</definedName>
    <definedName name="XRefPaste21" hidden="1">#REF!</definedName>
    <definedName name="XRefPaste21Row" hidden="1">#REF!</definedName>
    <definedName name="XRefPaste22" hidden="1">#REF!</definedName>
    <definedName name="XRefPaste23" hidden="1">#REF!</definedName>
    <definedName name="XRefPaste24" hidden="1">#REF!</definedName>
    <definedName name="XRefPaste24Row" hidden="1">#REF!</definedName>
    <definedName name="XRefPaste25" hidden="1">#REF!</definedName>
    <definedName name="XRefPaste25Row" hidden="1">#REF!</definedName>
    <definedName name="XRefPaste26" hidden="1">#REF!</definedName>
    <definedName name="XRefPaste26Row" hidden="1">#REF!</definedName>
    <definedName name="XRefPaste27" hidden="1">#REF!</definedName>
    <definedName name="XRefPaste27Row" hidden="1">#REF!</definedName>
    <definedName name="XRefPaste28" hidden="1">#REF!</definedName>
    <definedName name="XRefPaste28Row" hidden="1">#REF!</definedName>
    <definedName name="XRefPaste29" hidden="1">#REF!</definedName>
    <definedName name="XRefPaste29Row" hidden="1">#REF!</definedName>
    <definedName name="XRefPaste2Row" hidden="1">#REF!</definedName>
    <definedName name="XRefPaste30" hidden="1">#REF!</definedName>
    <definedName name="XRefPaste31" hidden="1">#REF!</definedName>
    <definedName name="XRefPaste32" hidden="1">#REF!</definedName>
    <definedName name="XRefPaste32Row" hidden="1">#REF!</definedName>
    <definedName name="XRefPaste33" hidden="1">#REF!</definedName>
    <definedName name="XRefPaste33Row" hidden="1">#REF!</definedName>
    <definedName name="XRefPaste34" hidden="1">#REF!</definedName>
    <definedName name="XRefPaste34Row" hidden="1">#REF!</definedName>
    <definedName name="XRefPaste35" hidden="1">#REF!</definedName>
    <definedName name="XRefPaste35Row" hidden="1">#REF!</definedName>
    <definedName name="XRefPaste36" hidden="1">#REF!</definedName>
    <definedName name="XRefPaste36Row" hidden="1">#REF!</definedName>
    <definedName name="XRefPaste37" hidden="1">#REF!</definedName>
    <definedName name="XRefPaste37Row" hidden="1">#REF!</definedName>
    <definedName name="XRefPaste38" hidden="1">#REF!</definedName>
    <definedName name="XRefPaste38Row" hidden="1">#REF!</definedName>
    <definedName name="XRefPaste39" hidden="1">#REF!</definedName>
    <definedName name="XRefPaste39Row" hidden="1">#REF!</definedName>
    <definedName name="XRefPaste40" hidden="1">#REF!</definedName>
    <definedName name="XRefPaste40Row" hidden="1">#REF!</definedName>
    <definedName name="XRefPaste41" hidden="1">#REF!</definedName>
    <definedName name="XRefPaste41Row" hidden="1">#REF!</definedName>
    <definedName name="XRefPaste42" hidden="1">#REF!</definedName>
    <definedName name="XRefPaste42Row" hidden="1">#REF!</definedName>
    <definedName name="XRefPaste43" hidden="1">#REF!</definedName>
    <definedName name="XRefPaste43Row" hidden="1">#REF!</definedName>
    <definedName name="XRefPaste44" hidden="1">#REF!</definedName>
    <definedName name="XRefPaste44Row" hidden="1">#REF!</definedName>
    <definedName name="XRefPaste45" hidden="1">#REF!</definedName>
    <definedName name="XRefPaste45Row" hidden="1">#REF!</definedName>
    <definedName name="XRefPaste46" hidden="1">#REF!</definedName>
    <definedName name="XRefPaste46Row" hidden="1">#REF!</definedName>
    <definedName name="XRefPaste47" hidden="1">#REF!</definedName>
    <definedName name="XRefPaste47Row" hidden="1">#REF!</definedName>
    <definedName name="XRefPaste48" hidden="1">#REF!</definedName>
    <definedName name="XRefPaste48Row" hidden="1">#REF!</definedName>
    <definedName name="XRefPaste49" hidden="1">#REF!</definedName>
    <definedName name="XRefPaste49Row" hidden="1">#REF!</definedName>
    <definedName name="XRefPaste4Row" hidden="1">#REF!</definedName>
    <definedName name="XRefPaste50" hidden="1">#REF!</definedName>
    <definedName name="XRefPaste50Row" hidden="1">#REF!</definedName>
    <definedName name="XRefPaste51" hidden="1">#REF!</definedName>
    <definedName name="XRefPaste51Row" hidden="1">#REF!</definedName>
    <definedName name="XRefPaste52" hidden="1">#REF!</definedName>
    <definedName name="XRefPaste52Row" hidden="1">#REF!</definedName>
    <definedName name="XRefPaste53" hidden="1">#REF!</definedName>
    <definedName name="XRefPaste53Row" hidden="1">#REF!</definedName>
    <definedName name="XRefPaste54" hidden="1">#REF!</definedName>
    <definedName name="XRefPaste54Row" hidden="1">#REF!</definedName>
    <definedName name="XRefPaste55" hidden="1">#REF!</definedName>
    <definedName name="XRefPaste55Row" hidden="1">#REF!</definedName>
    <definedName name="XRefPaste56" hidden="1">#REF!</definedName>
    <definedName name="XRefPaste56Row" hidden="1">#REF!</definedName>
    <definedName name="XRefPaste57" hidden="1">#REF!</definedName>
    <definedName name="XRefPaste57Row" hidden="1">#REF!</definedName>
    <definedName name="XRefPaste58" hidden="1">#REF!</definedName>
    <definedName name="XRefPaste58Row" hidden="1">#REF!</definedName>
    <definedName name="XRefPaste59" hidden="1">#REF!</definedName>
    <definedName name="XRefPaste59Row" hidden="1">#REF!</definedName>
    <definedName name="XRefPaste5Row" hidden="1">#REF!</definedName>
    <definedName name="XRefPaste60" hidden="1">#REF!</definedName>
    <definedName name="XRefPaste60Row" hidden="1">#REF!</definedName>
    <definedName name="XRefPaste61" hidden="1">#REF!</definedName>
    <definedName name="XRefPaste61Row" hidden="1">#REF!</definedName>
    <definedName name="XRefPaste62" hidden="1">#REF!</definedName>
    <definedName name="XRefPaste62Row" hidden="1">#REF!</definedName>
    <definedName name="XRefPaste63" hidden="1">#REF!</definedName>
    <definedName name="XRefPaste63Row" hidden="1">#REF!</definedName>
    <definedName name="XRefPaste64" hidden="1">#REF!</definedName>
    <definedName name="XRefPaste64Row" hidden="1">#REF!</definedName>
    <definedName name="XRefPaste65" hidden="1">#REF!</definedName>
    <definedName name="XRefPaste65Row" hidden="1">#REF!</definedName>
    <definedName name="XRefPaste66" hidden="1">#REF!</definedName>
    <definedName name="XRefPaste66Row" hidden="1">#REF!</definedName>
    <definedName name="XRefPaste67" hidden="1">#REF!</definedName>
    <definedName name="XRefPaste67Row" hidden="1">#REF!</definedName>
    <definedName name="XRefPaste68" hidden="1">#REF!</definedName>
    <definedName name="XRefPaste68Row" hidden="1">#REF!</definedName>
    <definedName name="XRefPaste69" hidden="1">#REF!</definedName>
    <definedName name="XRefPaste69Row" hidden="1">#REF!</definedName>
    <definedName name="XRefPaste6Row" hidden="1">#REF!</definedName>
    <definedName name="XRefPaste7" hidden="1">#REF!</definedName>
    <definedName name="XRefPaste70" hidden="1">#REF!</definedName>
    <definedName name="XRefPaste70Row" hidden="1">#REF!</definedName>
    <definedName name="XRefPaste71" hidden="1">#REF!</definedName>
    <definedName name="XRefPaste71Row" hidden="1">#REF!</definedName>
    <definedName name="XRefPaste72" hidden="1">#REF!</definedName>
    <definedName name="XRefPaste72Row" hidden="1">#REF!</definedName>
    <definedName name="XRefPaste73" hidden="1">#REF!</definedName>
    <definedName name="XRefPaste73Row" hidden="1">#REF!</definedName>
    <definedName name="XRefPaste74" hidden="1">#REF!</definedName>
    <definedName name="XRefPaste74Row" hidden="1">#REF!</definedName>
    <definedName name="XRefPaste75" hidden="1">#REF!</definedName>
    <definedName name="XRefPaste75Row" hidden="1">#REF!</definedName>
    <definedName name="XRefPaste76" hidden="1">#REF!</definedName>
    <definedName name="XRefPaste76Row" hidden="1">#REF!</definedName>
    <definedName name="XRefPaste77" hidden="1">#REF!</definedName>
    <definedName name="XRefPaste77Row" hidden="1">#REF!</definedName>
    <definedName name="XRefPaste78" hidden="1">#REF!</definedName>
    <definedName name="XRefPaste78Row" hidden="1">#REF!</definedName>
    <definedName name="XRefPaste79" hidden="1">#REF!</definedName>
    <definedName name="XRefPaste79Row" hidden="1">#REF!</definedName>
    <definedName name="XRefPaste7Row" hidden="1">#REF!</definedName>
    <definedName name="XRefPaste8" hidden="1">#REF!</definedName>
    <definedName name="XRefPaste80" hidden="1">#REF!</definedName>
    <definedName name="XRefPaste80Row" hidden="1">#REF!</definedName>
    <definedName name="XRefPaste81" hidden="1">#REF!</definedName>
    <definedName name="XRefPaste81Row" hidden="1">#REF!</definedName>
    <definedName name="XRefPaste82" hidden="1">#REF!</definedName>
    <definedName name="XRefPaste82Row" hidden="1">#REF!</definedName>
    <definedName name="XRefPaste83" hidden="1">#REF!</definedName>
    <definedName name="XRefPaste83Row" hidden="1">#REF!</definedName>
    <definedName name="XRefPaste84" hidden="1">#REF!</definedName>
    <definedName name="XRefPaste84Row" hidden="1">#REF!</definedName>
    <definedName name="XRefPaste85" hidden="1">#REF!</definedName>
    <definedName name="XRefPaste85Row" hidden="1">#REF!</definedName>
    <definedName name="XRefPaste86" hidden="1">#REF!</definedName>
    <definedName name="XRefPaste86Row" hidden="1">#REF!</definedName>
    <definedName name="XRefPaste87" hidden="1">#REF!</definedName>
    <definedName name="XRefPaste87Row" hidden="1">#REF!</definedName>
    <definedName name="XRefPaste88" hidden="1">#REF!</definedName>
    <definedName name="XRefPaste88Row" hidden="1">#REF!</definedName>
    <definedName name="XRefPaste89" hidden="1">#REF!</definedName>
    <definedName name="XRefPaste89Row" hidden="1">#REF!</definedName>
    <definedName name="XRefPaste8Row" hidden="1">#REF!</definedName>
    <definedName name="XRefPaste9" hidden="1">#REF!</definedName>
    <definedName name="XRefPaste90" hidden="1">#REF!</definedName>
    <definedName name="XRefPaste90Row" hidden="1">#REF!</definedName>
    <definedName name="XRefPaste91" hidden="1">#REF!</definedName>
    <definedName name="XRefPaste91Row" hidden="1">#REF!</definedName>
    <definedName name="XRefPaste92" hidden="1">#REF!</definedName>
    <definedName name="XRefPaste92Row" hidden="1">#REF!</definedName>
    <definedName name="XRefPaste93" hidden="1">#REF!</definedName>
    <definedName name="XRefPaste93Row" hidden="1">#REF!</definedName>
    <definedName name="XRefPaste94" hidden="1">#REF!</definedName>
    <definedName name="XRefPaste94Row" hidden="1">#REF!</definedName>
    <definedName name="XRefPaste95" hidden="1">#REF!</definedName>
    <definedName name="XRefPaste95Row" hidden="1">#REF!</definedName>
    <definedName name="XRefPaste96" hidden="1">#REF!</definedName>
    <definedName name="XRefPaste96Row" hidden="1">#REF!</definedName>
    <definedName name="XRefPaste97" hidden="1">#REF!</definedName>
    <definedName name="XRefPaste97Row" hidden="1">#REF!</definedName>
    <definedName name="XRefPaste98" hidden="1">#REF!</definedName>
    <definedName name="XRefPaste98Row" hidden="1">#REF!</definedName>
    <definedName name="XRefPaste99" hidden="1">#REF!</definedName>
    <definedName name="XRefPaste99Row" hidden="1">#REF!</definedName>
    <definedName name="XRefPaste9Row" hidden="1">#REF!</definedName>
    <definedName name="XRefPasteRangeCount" hidden="1">1</definedName>
    <definedName name="xx">#REF!</definedName>
    <definedName name="Z_5FCC9217_B3E9_4B91_A943_5F21728EBEE9_.wvu.PrintArea" localSheetId="2" hidden="1">'Estado de Flujo de Efectivo'!$A$6:$F$43</definedName>
    <definedName name="Z_5FCC9217_B3E9_4B91_A943_5F21728EBEE9_.wvu.PrintArea" localSheetId="4" hidden="1">'Notas a los Estados Financieros'!$B$7:$M$102</definedName>
    <definedName name="Z_5FCC9217_B3E9_4B91_A943_5F21728EBEE9_.wvu.Rows" localSheetId="2" hidden="1">'Estado de Flujo de Efectivo'!#REF!</definedName>
    <definedName name="Z_61A52113_890E_4C3B_ADC2_27DE1001C942_.wvu.PrintArea" localSheetId="2" hidden="1">'Estado de Flujo de Efectivo'!$A$6:$F$43</definedName>
    <definedName name="Z_61A52113_890E_4C3B_ADC2_27DE1001C942_.wvu.PrintArea" localSheetId="4" hidden="1">'Notas a los Estados Financieros'!$B$7:$M$102</definedName>
    <definedName name="Z_7015FC6D_0680_4B00_AA0E_B83DA1D0B666_.wvu.PrintArea" localSheetId="2" hidden="1">'Estado de Flujo de Efectivo'!$A$6:$F$43</definedName>
    <definedName name="Z_7015FC6D_0680_4B00_AA0E_B83DA1D0B666_.wvu.PrintArea" localSheetId="4" hidden="1">'Notas a los Estados Financieros'!$B$7:$M$102</definedName>
    <definedName name="Z_7015FC6D_0680_4B00_AA0E_B83DA1D0B666_.wvu.Rows" localSheetId="2" hidden="1">'Estado de Flujo de Efectivo'!#REF!</definedName>
    <definedName name="Z_970CBB53_F4B3_462F_AEFE_2BC403F5F0AD_.wvu.PrintArea" localSheetId="4" hidden="1">'Notas a los Estados Financieros'!$B$7:$M$102</definedName>
    <definedName name="Z_B9F63820_5C32_455A_BC9D_0BE84D6B0867_.wvu.PrintArea" localSheetId="2" hidden="1">'Estado de Flujo de Efectivo'!$A$6:$F$43</definedName>
    <definedName name="Z_B9F63820_5C32_455A_BC9D_0BE84D6B0867_.wvu.Rows" localSheetId="2" hidden="1">'Estado de Flujo de Efectivo'!#REF!</definedName>
    <definedName name="Z_D9765769_BBE9_4E14_B8CF_9C39AEE13FCB_.wvu.PrintArea" localSheetId="2" hidden="1">'Estado de Flujo de Efectivo'!$A$6:$F$43</definedName>
    <definedName name="Z_D9765769_BBE9_4E14_B8CF_9C39AEE13FCB_.wvu.PrintArea" localSheetId="4" hidden="1">'Notas a los Estados Financieros'!$B$7:$M$102</definedName>
    <definedName name="Z_F3648BCD_1CED_4BBB_AE63_37BDB925883F_.wvu.PrintArea" localSheetId="2" hidden="1">'Estado de Flujo de Efectivo'!$A$6:$F$43</definedName>
    <definedName name="Z_F3648BCD_1CED_4BBB_AE63_37BDB925883F_.wvu.PrintArea" localSheetId="4" hidden="1">'Notas a los Estados Financieros'!$B$7:$M$102</definedName>
    <definedName name="zdfd" localSheetId="4" hidden="1">#REF!</definedName>
    <definedName name="zdfd" hidden="1">#REF!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Fatima Ozorio</author>
  </authors>
  <commentList>
    <comment ref="B28" authorId="0" shapeId="0" xr:uid="{340DDAA6-5AD3-483D-81DC-63A64DC041FD}">
      <text>
        <r>
          <rPr>
            <b/>
            <sz val="9"/>
            <color indexed="81"/>
            <rFont val="Tahoma"/>
            <family val="2"/>
          </rPr>
          <t>Fatima Ozorio:</t>
        </r>
        <r>
          <rPr>
            <sz val="9"/>
            <color indexed="81"/>
            <rFont val="Tahoma"/>
            <family val="2"/>
          </rPr>
          <t xml:space="preserve">
canti. Cuotaparte
</t>
        </r>
      </text>
    </comment>
  </commentList>
</comments>
</file>

<file path=xl/sharedStrings.xml><?xml version="1.0" encoding="utf-8"?>
<sst xmlns="http://schemas.openxmlformats.org/spreadsheetml/2006/main" count="1206" uniqueCount="431">
  <si>
    <t>ESTADO DEL ACTIVO NETO</t>
  </si>
  <si>
    <t>ACTIVO</t>
  </si>
  <si>
    <t>Disponibilidades</t>
  </si>
  <si>
    <t>Inversiones</t>
  </si>
  <si>
    <t>(Nota 4.1)</t>
  </si>
  <si>
    <t>(Nota 4.2)</t>
  </si>
  <si>
    <t>TOTAL ACTIVO BRUTO</t>
  </si>
  <si>
    <t>Comisiones a pagar a la Administradora</t>
  </si>
  <si>
    <t>(Nota 4.3)</t>
  </si>
  <si>
    <t>TOTAL ACTIVO NETO</t>
  </si>
  <si>
    <t>CUOTAS PARTES EN CIRCULACION</t>
  </si>
  <si>
    <t>VALOR CUOTA PARTE AL CIERRE</t>
  </si>
  <si>
    <t>Las 8 notas que se acompañan forman parte integrante de los Estados Financieros</t>
  </si>
  <si>
    <t>PYG</t>
  </si>
  <si>
    <t xml:space="preserve">Banco Continental U1 PYG                                                                                                                                                                                </t>
  </si>
  <si>
    <t>Cuenta</t>
  </si>
  <si>
    <t>Moneda</t>
  </si>
  <si>
    <t>Otros Egresos</t>
  </si>
  <si>
    <t>Comisión de Corretaje</t>
  </si>
  <si>
    <t>Comisión por Administracion</t>
  </si>
  <si>
    <t>Otros Ingresos</t>
  </si>
  <si>
    <t>Resultados por Tenencia de Inversiones</t>
  </si>
  <si>
    <t>Intereses</t>
  </si>
  <si>
    <t>FONDO MUTUO UENO CASH GUARANÍES</t>
  </si>
  <si>
    <t>(Cifras expresadas en guaraníes)</t>
  </si>
  <si>
    <t>ESTADOS DE INGRESOS Y EGRESOS</t>
  </si>
  <si>
    <t>INGRESOS</t>
  </si>
  <si>
    <t>(Nota 4.5)</t>
  </si>
  <si>
    <t>TOTAL INGRESOS</t>
  </si>
  <si>
    <t>EGRESOS</t>
  </si>
  <si>
    <t>(Nota 3.8)</t>
  </si>
  <si>
    <t>Diferencia de Cambio</t>
  </si>
  <si>
    <t>TOTAL EGRESOS</t>
  </si>
  <si>
    <t>RESULTADO DEL PERÍODO</t>
  </si>
  <si>
    <t>Las 8 notas que se acompañan forman parte integrante de los estados financieros</t>
  </si>
  <si>
    <t>Firmados digitalmente por:</t>
  </si>
  <si>
    <t>ESTADO DE VARIACION DEL ACTIVO NETO</t>
  </si>
  <si>
    <t>CUENTAS</t>
  </si>
  <si>
    <t>APORTANTES</t>
  </si>
  <si>
    <t>RESULTADOS</t>
  </si>
  <si>
    <t>Movimientos del Período</t>
  </si>
  <si>
    <t>Suscripciones</t>
  </si>
  <si>
    <t>Rescates</t>
  </si>
  <si>
    <t>Resultado del Período</t>
  </si>
  <si>
    <t>Saldo al final del Período</t>
  </si>
  <si>
    <t>TOTAL</t>
  </si>
  <si>
    <t>ESTADO DE FLUJOS DE EFECTIVO</t>
  </si>
  <si>
    <t>Actividades Operativas</t>
  </si>
  <si>
    <t>Cambios en activos y pasivos operativos</t>
  </si>
  <si>
    <t>Adquisición de Inversiones</t>
  </si>
  <si>
    <t>Intereses percibidos por inversiones temporarias</t>
  </si>
  <si>
    <t>Pago por comisiones de administración</t>
  </si>
  <si>
    <t>Disminución de Otros Pasivos</t>
  </si>
  <si>
    <t>Flujo neto de efectivo utilizado en actividades operativas</t>
  </si>
  <si>
    <t>Actividades de Financiación</t>
  </si>
  <si>
    <t>Flujo neto de efectivo generado por actividades  de financiación</t>
  </si>
  <si>
    <t>Efectivo al comienzo del período</t>
  </si>
  <si>
    <t>Saldo final de efectivo al final del período</t>
  </si>
  <si>
    <t>Firmado digitalmente por:</t>
  </si>
  <si>
    <t xml:space="preserve">1.1) Naturaleza Jurídica y Características </t>
  </si>
  <si>
    <t>De conformidad con la Ley 5452/15 Que Regula los Fondos Patrimoniales de Inversión, el Fondo Mutuo se considera como una persona jurídica independiente y la Sociedad Administradora actúa como su representante legal. Las operaciones del Fondo Mutuo se registran y contabilizan en forma separada de la Sociedad Administradora y de los demás fondos administrados por la misma.</t>
  </si>
  <si>
    <t>1.2) Autorización de Funcionamiento</t>
  </si>
  <si>
    <t>Políticas de Inversión</t>
  </si>
  <si>
    <t>Diversificación de las Inversiones</t>
  </si>
  <si>
    <t>El Fondo Mutuo realiza sus operaciones de acuerdo a los límites expuestos en la siguiente tabla que se establecen sobre el Activo Total del Fondo Mutuo:</t>
  </si>
  <si>
    <t>Tipo de instrumento</t>
  </si>
  <si>
    <t>Mínimo</t>
  </si>
  <si>
    <t>Máximo</t>
  </si>
  <si>
    <t>Hasta 100%</t>
  </si>
  <si>
    <t>Hasta 50%</t>
  </si>
  <si>
    <t>Hasta 30%</t>
  </si>
  <si>
    <t>Políticas de liquidez</t>
  </si>
  <si>
    <t>Políticas de endeudamiento</t>
  </si>
  <si>
    <t>2.1) Razón social de la Administradora</t>
  </si>
  <si>
    <t>2.2) Entidad encargada de la custodia de títulos</t>
  </si>
  <si>
    <t>NOTA 3. CRITERIOS CONTABLES APLICADOS</t>
  </si>
  <si>
    <t>3.1) Bases de preparación de los estados contables</t>
  </si>
  <si>
    <t>3.2) Periodo</t>
  </si>
  <si>
    <t>3.3) Valorización de Inversiones</t>
  </si>
  <si>
    <r>
      <rPr>
        <b/>
        <sz val="12"/>
        <rFont val="Arial Narrow"/>
        <family val="2"/>
      </rPr>
      <t xml:space="preserve">a. Títulos de deudas: </t>
    </r>
    <r>
      <rPr>
        <sz val="12"/>
        <rFont val="Arial Narrow"/>
        <family val="2"/>
      </rPr>
      <t>Los títulos de deuda son reconocidos a su valor de incorporación más los intereses devengados a la fecha de cada ejercicio; cuando las inversiones incluyen cláusulas de ajuste, las mismas se realizan en base al método de ajuste pactado. Cuando el valor de mercado de la inversión es menor a su costo, la diferencia se carga al resultado del ejercicio correspondiente. Los intereses generados por estos títulos son registrados en resultados conforme se devengan.</t>
    </r>
  </si>
  <si>
    <r>
      <rPr>
        <b/>
        <sz val="12"/>
        <rFont val="Arial Narrow"/>
        <family val="2"/>
      </rPr>
      <t xml:space="preserve">b. Operaciones de Reporto: </t>
    </r>
    <r>
      <rPr>
        <sz val="12"/>
        <rFont val="Arial Narrow"/>
        <family val="2"/>
      </rPr>
      <t>Las operaciones de reporto son registradas a su costo de adquisición mas las primas por diferencia de precios devengadas a cobrar. Las primas generadas por estas operaciones son registradas en resultados conforme se devengan</t>
    </r>
  </si>
  <si>
    <t>3.4) Reconocimiento de los Ingresos y de los gastos</t>
  </si>
  <si>
    <r>
      <rPr>
        <b/>
        <sz val="12"/>
        <color theme="1"/>
        <rFont val="Arial Narrow"/>
        <family val="2"/>
      </rPr>
      <t xml:space="preserve">a. Ingresos : </t>
    </r>
    <r>
      <rPr>
        <sz val="12"/>
        <color theme="1"/>
        <rFont val="Arial Narrow"/>
        <family val="2"/>
      </rPr>
      <t>Los Intereses sobre títulos y otros valores, así como las primas por diferencia de precios  generados durante el ejercicio son registrados como conforme se devengan.</t>
    </r>
  </si>
  <si>
    <r>
      <t xml:space="preserve">b. Egresos: </t>
    </r>
    <r>
      <rPr>
        <sz val="12"/>
        <color theme="1"/>
        <rFont val="Arial Narrow"/>
        <family val="2"/>
      </rPr>
      <t>Los gastos se reconocen en el estado de resultado de acuerdo al criterio de lo devengado, cuando ha surgido un decremento en los beneficios económicos futuros, relacionados con una disminución  en los activos o un incremento en los pasivos</t>
    </r>
  </si>
  <si>
    <t>3.5) Tipos de cambio utilizado para convertir a moneda nacional los saldos en moneda extranjera</t>
  </si>
  <si>
    <t>3.6)   Efectivo y equivalente de efectivo</t>
  </si>
  <si>
    <t>Para la preparación del estado de flujos de efectivo se consideraron dentro del concepto de efectivo los saldos de disponibilidades en cuentas bancarias que son usados por el Fondo Mutuo en la gestión de sus compromisos de corto plazo.</t>
  </si>
  <si>
    <t>3.7)   Uso de estimaciones</t>
  </si>
  <si>
    <t>La preparación de los presentes estados financieros requiere que la Gerencia de la Sociedad Administradora realice estimaciones y evaluaciones que afectan el monto de los activos y pasivos registrados y contingentes, como así también los ingresos y egresos registrados en el ejercicio.  Los resultados reales futuros pueden diferir de las estimaciones y evaluaciones realizadas a la fecha de preparación de los presentes estados financieros.</t>
  </si>
  <si>
    <t>3.8) Gastos Operacionales y Comisión de la Sociedad Administradora:</t>
  </si>
  <si>
    <t>CONCEPTO</t>
  </si>
  <si>
    <t>Total</t>
  </si>
  <si>
    <t>3.9) Información estadística</t>
  </si>
  <si>
    <t xml:space="preserve">MES </t>
  </si>
  <si>
    <t>VALOR CUOTA</t>
  </si>
  <si>
    <t>PATRIMONIO NETO DEL FONDO</t>
  </si>
  <si>
    <t>N° DE PARTICIPES</t>
  </si>
  <si>
    <t>1er. Trimestre</t>
  </si>
  <si>
    <t xml:space="preserve">Enero </t>
  </si>
  <si>
    <t>Febrero</t>
  </si>
  <si>
    <t>Marzo</t>
  </si>
  <si>
    <t>2do. Trimestre</t>
  </si>
  <si>
    <t xml:space="preserve">Abril </t>
  </si>
  <si>
    <t xml:space="preserve">Mayo </t>
  </si>
  <si>
    <t>Junio</t>
  </si>
  <si>
    <t>3er. Trimestre</t>
  </si>
  <si>
    <t>Julio</t>
  </si>
  <si>
    <t>Agosto</t>
  </si>
  <si>
    <t>Setiembre</t>
  </si>
  <si>
    <t>3.10) Valoración de cuotas</t>
  </si>
  <si>
    <t>NOTA 4. COMPOSICION DE CUENTAS</t>
  </si>
  <si>
    <t>4.1) Disponibilidades</t>
  </si>
  <si>
    <t>El rubro disponibilidades está compuesto por saldos en cuentas bancarias e instrumentos de alta liquidez de contratos pactados de disponibilidad inmediata. A continuación se detalla la composición:</t>
  </si>
  <si>
    <t>4.2 ) Inversiones</t>
  </si>
  <si>
    <t xml:space="preserve">A continuación se expone la informacion respecto a los instrumentos adquiridos     
</t>
  </si>
  <si>
    <t>Concepto</t>
  </si>
  <si>
    <t>A continuación se detalla la composición:</t>
  </si>
  <si>
    <t>A continuación se detalla la composición</t>
  </si>
  <si>
    <t>NOTA 5:  IMPUESTO A LA RENTA</t>
  </si>
  <si>
    <t>Según Ley N° 6380/19 artículo 25, num. 1., inc. establece que estarán exoneradas las siguientes rentas provenientes de los rendimientos provenientes de la valoración de la cuota de participación o el mayor valor de la negociación o de la liquidación de la misma, de los Fondos Patrimoniales de Inversión previstos en la Ley N° 5452/2015”.</t>
  </si>
  <si>
    <t>NOTA 6:  CONTINGENCIA</t>
  </si>
  <si>
    <t>NOTA 7: OTROS ASUNTOS RELEVANTES</t>
  </si>
  <si>
    <t>NOTA 8. HECHOS POSTERIORES</t>
  </si>
  <si>
    <t xml:space="preserve">UENO Administradora de Fondos Patrimoniales de Inversión S.A
FONDO MUTUO UENO CASH GUARANÍES </t>
  </si>
  <si>
    <t>NOTA 1. INFORMACIÓN BÁSICA DEL FONDO MUTUO UENO CASH GUARANÍES</t>
  </si>
  <si>
    <t>Los fondos mutuos son instrumentos de inversión, que se caracterizan por reunir los aportes de distintas personas, físicas o jurídicas, denominadas PARTÍCIPES, con el objetivo de invertir tales aportes en instrumentos financieros de oferta pública admitidos por la Ley N° 5.452 “Que regula los Fondos Patrimoniales de Inversión” y sus reglamentaciones. Estos aportes o cuotas son administrados por  Ueno Administradora de Fondos Patrimoniales de Inversión S.A., por cuenta y orden de los PARTÍCIPES.</t>
  </si>
  <si>
    <t>EL Fondo Mutuo Ueno Cash Guaraníes (el “Fondo Mutuo” o el “Fondo”) es un fondo mutuo de renta mixta administrado por Ueno Administradora de Fondos Patrimoniales de Inversión S.A. (la “Sociedad Administradora”)</t>
  </si>
  <si>
    <t>El fondo se encuentra inscripto en los registros de la Superintendencia de Valores  según Resolución N° N° 31/2024 con Certificado de Registro N° 148_25072024 de fecha 25 de Julio de 2024.</t>
  </si>
  <si>
    <r>
      <rPr>
        <b/>
        <sz val="12"/>
        <color theme="1"/>
        <rFont val="Arial Narrow"/>
        <family val="2"/>
      </rPr>
      <t>Diversificación de las inversiones por emisor y grupo empresarial:</t>
    </r>
    <r>
      <rPr>
        <sz val="12"/>
        <color theme="1"/>
        <rFont val="Arial Narrow"/>
        <family val="2"/>
      </rPr>
      <t xml:space="preserve">
Los límites de diversificación por emisor y grupo empresarial son:
</t>
    </r>
    <r>
      <rPr>
        <b/>
        <sz val="12"/>
        <color theme="1"/>
        <rFont val="Arial Narrow"/>
        <family val="2"/>
      </rPr>
      <t xml:space="preserve">i. Límite máximo de inversión por emisor: </t>
    </r>
    <r>
      <rPr>
        <sz val="12"/>
        <color theme="1"/>
        <rFont val="Arial Narrow"/>
        <family val="2"/>
      </rPr>
      <t xml:space="preserve">15% de los activos del Fondo ; y
</t>
    </r>
    <r>
      <rPr>
        <b/>
        <sz val="12"/>
        <color theme="1"/>
        <rFont val="Arial Narrow"/>
        <family val="2"/>
      </rPr>
      <t xml:space="preserve">ii. Límite máximo de inversión por emisor y su grupo empresarial: </t>
    </r>
    <r>
      <rPr>
        <sz val="12"/>
        <color theme="1"/>
        <rFont val="Arial Narrow"/>
        <family val="2"/>
      </rPr>
      <t>30% del activo del Fondo.</t>
    </r>
  </si>
  <si>
    <t>Quedan exceptuados de los límites de diversificación, los títulos emitidos por el Tesoro Paraguayo, Banco Central del Paraguay y otras Entidades Estatales que cuenten con garantía del Tesoro Paraguayo.</t>
  </si>
  <si>
    <t>El fondo tendrá como política que, al menos, un 20% de sus activos sean activos de alta liquidez para efectos de contar con los recursos necesarios para dar cumplimiento a sus obligaciones por las operaciones que realice el fondo, así como dar cumplimiento al pago de rescates de cuotas, y otros necesarios para el funcionamiento del fondo. Se entenderán que tienen tal carácter, además de las cantidades que se mantenga en bancos, los instrumentos de renta fija, emitidos local e internacionalmente, con un vencimiento menor a 90 días, cuotas partes de fondos mutuos administrados por otras sociedades. Además, el Fondo podrá realizar operaciones de venta con compromiso de compra. El plazo máximo de estas operaciones será de 365 días y hasta un 50% del patrimonio neto del Fondo.</t>
  </si>
  <si>
    <t>Ocasionalmente, y con el objeto de pagar rescates de cuotas y de poder realizar las demás operaciones que la SIV expresamente autorice, La Sociedad Administradora podrá solicitar por cuenta del Fondo Mutuo, créditos bancarios de corto plazo, con plazos de vencimientos de hasta 365 días y hasta por una cantidad equivalente al 50% del patrimonio del fondo.</t>
  </si>
  <si>
    <t>a) Títulos emitidos por el Tesoro Público o garantizados por el mismo, cuya emisión haya sido registrada en el Registro de Valores
que lleva la SIV;</t>
  </si>
  <si>
    <t>b) Bonos soberanos emitidos internacionalmente por el Estado paraguayo;</t>
  </si>
  <si>
    <t>c) Títulos emitidos por el Banco Central del Paraguay;</t>
  </si>
  <si>
    <t>d) Títulos a plazo de instituciones habilitadas por el Banco Central del Paraguay y que cuenten con calificación de riesgo BBB o superior;</t>
  </si>
  <si>
    <t>Hasta 90%</t>
  </si>
  <si>
    <t>e) Bonos, títulos de deuda o títulos emitidos en desarrollo de titularizaciones, cuya emisión haya sido registrada en el Registro de Valores que lleva la SIV, y que cuenten con calificación de riesgo BBB- o superior;</t>
  </si>
  <si>
    <t>f) Títulos de instituciones habilitadas por el Banco Central del Paraguay y que cuenten con calificación de riesgo local BBB o superior que emitan y coticen en mercados internacionales;</t>
  </si>
  <si>
    <t>h) Títulos emitidos por Bancos extranjeros dentro de un país con calificación BB- o superior, con una calificación local en dicho país de BBB o superior, negociados habitualmente en el mercado local con precios referenciales diarios;</t>
  </si>
  <si>
    <t>i) Títulos emitidos por una emisora extranjera dentro de un país que cuente con calificación BB- o superior, con una calificación local en dicho país de A o superior, negociados habitualmente en el mercado
local con precios referenciales diarios;</t>
  </si>
  <si>
    <t>j) Operaciones de compra con compromiso de venta con los valores comprendidos en este artículo, con contraparte de sujetos supervisados por la Superintendencia de Valores u otras
autoridades administrativas de control, y negociados a través de las Casas de Bolsa a un plazo no mayor a 365 días;</t>
  </si>
  <si>
    <t>k) Títulos emitidos por las Gobernaciones, Municipalidades y otros organismos y entidades del Estado, cuya emisión haya sido registrada en el Registro de Valores que lleva la SIV;</t>
  </si>
  <si>
    <t>l) Cuotas partes de fondos mutuos o de inversión y otros valores de inversión, no administrados por la misma administradora, según determine la SIV de acuerdo con lo previsto en los respectivos reglamentos internos de los fondos;</t>
  </si>
  <si>
    <t>m) Títulos emitidos por un Estado extranjero con calificación BBB, similar o superior, negociados habitualmente en los mercados locales o internacionales;</t>
  </si>
  <si>
    <t>n) Letras o cédulas hipotecarias establecidas en la Ley General de Bancos, Financieras y Otras Entidades de Crédito, cuya emisión haya sido registrada en el Registro de Valores que lleva la SIV.</t>
  </si>
  <si>
    <t>Hasta 20%</t>
  </si>
  <si>
    <t>Ueno Bank S.A.</t>
  </si>
  <si>
    <t>Ueno Casa de Bolsa S.A.</t>
  </si>
  <si>
    <t>Caja de Valores Autorizadas</t>
  </si>
  <si>
    <t>Los Estados Financieros se expresan en guaraníes y han sido preparados siguiendo los criterios de valuación y las normas de presentación con las normas establecidas por la Superintendencia de Valores aplicables a los Fondos Mutuos sobre la base de los costos históricos,  y no reconocen en forma integral los efectos de la inflación sobre la situación patrimonial de la empresa, en los resultados de las operaciones y en sus flujos de efectivo en atención a que la corrección monetaria no constituye una práctica contable aplicada en Paraguay.</t>
  </si>
  <si>
    <t>(*) Comisión de administración: La compensación máxima de la comisión de administración será del 3,30% nominal anual (I.V.A. incluido), el cual será devengado diariamente sobre el valor del patrimonioneto del Fondo Mutuo del día (luego de debitadas las cargas de las operaciones del día) (“Comisión de Administración”). El Fondo pagará la comisión de administración a la Sociedad Administradora, mensualmente</t>
  </si>
  <si>
    <t>Comisiones por Administracion Ueno AFPISA (*)</t>
  </si>
  <si>
    <t>El valor de las Cuotas de Participación del Fondo Mutuo se establecerá dividiendo el valor del patrimonio neto del Fondo Mutuo (activos netos) entre la cantidad de Cuotas en circulación. A tal efecto, se tomará en cuenta (i) el valor del patrimonio neto que resulte de la respectiva valorización de cierre de operaciones del Fondo Mutuo; y (ii) la cantidad total de Cuotas del Fondo vigentes.
A los efectos de determinar la cantidad de Cuotas  en circulación del Fondo a una fecha determinada, será calculada tomando la cantidad de cuotas partes del dia anterior, más solicitudes de suscripción pagadas, menos solicitudes de rescate recibidas.</t>
  </si>
  <si>
    <t>Ueno Cuenta Corriente Gs</t>
  </si>
  <si>
    <t>Honorarios a pagar a la Administradora de Fondos - Ueno AFPISA</t>
  </si>
  <si>
    <t>4.3 ) Comisiones a pagar a la Administradora</t>
  </si>
  <si>
    <t>4.4 ) Resultados por Tenencia de Inversiones</t>
  </si>
  <si>
    <t>(Nota 4.4)</t>
  </si>
  <si>
    <t>Venta - CDA PYG</t>
  </si>
  <si>
    <t>Venta - Bonos Financieros PYG</t>
  </si>
  <si>
    <t>Costo de Venta CDA PY</t>
  </si>
  <si>
    <t>Costo de Venta por Bonos Financieros</t>
  </si>
  <si>
    <t xml:space="preserve">Comisiones pagadas a otras entidades por intermediación PYG </t>
  </si>
  <si>
    <t xml:space="preserve">Arancel BVPASA por Renta  Fija  SEN PYG </t>
  </si>
  <si>
    <t>Contribución al Fondo de garantía BVPASA PYG</t>
  </si>
  <si>
    <t xml:space="preserve">IVA por Aranceles PYG  </t>
  </si>
  <si>
    <t>4.5 ) Otros Ingresos y/o Egresos</t>
  </si>
  <si>
    <t>El Fondo Mutuo ha sido constituido como un patrimonio autónomo y tiene por objeto la administración de recursos provenientes de los aportes dinerarios de los Partícipes. Los aportes de dinero de los Partícipes constituyen el patrimonio del Fondo Mutuo y se expresan en partes de igual valor y característica denominadas “Cuotas de Participación” o “Cuotas”. Las Cuotas de Participación son rescatables.</t>
  </si>
  <si>
    <t>Bolsa de Valores y Productos de Asunción S.A.</t>
  </si>
  <si>
    <t>Banco Central del Paraguay</t>
  </si>
  <si>
    <t>El objeto del fondo será invertir en instrumentos de renta fija de corto y mediano plazo que cuenten con una alta liquidez o títulos de renta variable establecidos dentro de los límites del presente reglamento. El fondo está dirigido a inversionistas o partícipes que deseen rentabilizar sus excedentes de capital en el corto plazo.</t>
  </si>
  <si>
    <t xml:space="preserve">Los lineamientos que guiarán el actuar de la Administradora en la elección de las alternativas de inversión del fondo para lograr su objetivo estarán dirigidas a un horizonte de inversión de corto plazo, con una baja tolerancia al riesgo.
</t>
  </si>
  <si>
    <t xml:space="preserve">El fondo invertirá en instrumentos de deuda de corto y mediano plazo, exclusivamente en guaraníes. El nivel de riesgo esperado de las inversiones es Bajo y el horizonte de inversión es a corto plazo.
</t>
  </si>
  <si>
    <t xml:space="preserve">Ueno Administradora de Fondos Patrimoniales de Inversión S.A., con domicilio en Avda. Santa Teresa Nº 1827 entre Aviadores del Chaco y Herminio Maldonado Torres del Paseo - Torre 3, Nivel 11, Asunción-Paraguay es una Sociedad Anónima, cuyo objeto social exclusivo es la administración colectiva de fondos conforme a la Ley de Fondos, 5452/15 y el Reglamento General del Mercado de Valores aprobado por Resolución No. 35/2023 de la Superintendencia de Valores (la “SIV”) y sus sucesivas modificaciones.. La Sociedad Administradora se constituyó N°138 de fecha 30/11/2023, pasada ante la Escribana María Teresa Aponte. Fue autorizada según Certificado de Registro N°146_25072024 UENO AFPISA, de la Superintendencia de Valores.
</t>
  </si>
  <si>
    <t>Instrumento</t>
  </si>
  <si>
    <t>Emisor</t>
  </si>
  <si>
    <t>Sector</t>
  </si>
  <si>
    <t>Pais</t>
  </si>
  <si>
    <t>Fecha de Compra</t>
  </si>
  <si>
    <t>Fecha de Vencimiento</t>
  </si>
  <si>
    <t>Monto</t>
  </si>
  <si>
    <t>Valor de Compra</t>
  </si>
  <si>
    <t>Valor Contable</t>
  </si>
  <si>
    <t>Valor nominal</t>
  </si>
  <si>
    <t>Tasa de Interes</t>
  </si>
  <si>
    <t>% De las Inversiones con relacion al Activo del Fondo</t>
  </si>
  <si>
    <t>% De las Inversiones por Grupo Economico (dato no auditado)</t>
  </si>
  <si>
    <t>Paraguay</t>
  </si>
  <si>
    <t>8.25000%</t>
  </si>
  <si>
    <t>7.80000%</t>
  </si>
  <si>
    <t xml:space="preserve">Octubre </t>
  </si>
  <si>
    <t>Noviembre</t>
  </si>
  <si>
    <t>BONOS CORPORATIVOS</t>
  </si>
  <si>
    <t>BONOS DEL TESORO</t>
  </si>
  <si>
    <t>BONOS FINANCIEROS</t>
  </si>
  <si>
    <t>CERTIFICADO DE DEPOSITO DE AHORRO</t>
  </si>
  <si>
    <t>MINISTERIO DE HACIENDA</t>
  </si>
  <si>
    <t>BANCO FAMILIAR S.A.E.C.A.</t>
  </si>
  <si>
    <t>BANCO ITAU PARAGUAY S.A.</t>
  </si>
  <si>
    <t>BANCO ATLAS S.A.</t>
  </si>
  <si>
    <t>BANCO NACIONAL DE FOMENTO</t>
  </si>
  <si>
    <t>FINANCIERO</t>
  </si>
  <si>
    <t>7.75000%</t>
  </si>
  <si>
    <t>7.20000%</t>
  </si>
  <si>
    <t>7.50000%</t>
  </si>
  <si>
    <t>8.85000%</t>
  </si>
  <si>
    <t>9.50000%</t>
  </si>
  <si>
    <t xml:space="preserve">Venta - Bonos Corporativos PYG    </t>
  </si>
  <si>
    <t>Costo por venta de Bonos Corporativos PYG</t>
  </si>
  <si>
    <t>Resultados Acumulados</t>
  </si>
  <si>
    <t xml:space="preserve"> </t>
  </si>
  <si>
    <t>Acreedores por negociación de titulos valores en repo</t>
  </si>
  <si>
    <t>Intereses por operaciones en repo</t>
  </si>
  <si>
    <t>7.90000%</t>
  </si>
  <si>
    <t>7.70000%</t>
  </si>
  <si>
    <t>7.00000%</t>
  </si>
  <si>
    <t>SUDAMERIS BANK S.A.E.C.A.</t>
  </si>
  <si>
    <t>SOLAR BANCO S.A.E.</t>
  </si>
  <si>
    <t>7.65000%</t>
  </si>
  <si>
    <t>8.30000%</t>
  </si>
  <si>
    <t>7.55000%</t>
  </si>
  <si>
    <t>7.25000%</t>
  </si>
  <si>
    <t xml:space="preserve">TOTAL ACTIVO NETO
</t>
  </si>
  <si>
    <t>1.3) Políticas de inversión, diversificación de las inversiones,  liquidez y  endeudamiento.</t>
  </si>
  <si>
    <t>NOTA 2. INFORMACIÓN SOBRE LA ADMINISTRADORA</t>
  </si>
  <si>
    <t>COMFAR S.A.E.C.A</t>
  </si>
  <si>
    <t>11.50000%</t>
  </si>
  <si>
    <t>TELEF. CELULAR DEL PARAGUAY SAE (TELECEL SAE)</t>
  </si>
  <si>
    <t>BANCO BASA S.A.</t>
  </si>
  <si>
    <t>BONOS SUBORDINADOS</t>
  </si>
  <si>
    <t>TU FINANCIERA S.A.E.C.A.</t>
  </si>
  <si>
    <t>8.75000%</t>
  </si>
  <si>
    <t>BANCO CONTINENTAL SA EMISORA DE CAPITAL ABIERTO</t>
  </si>
  <si>
    <t>10.50000%</t>
  </si>
  <si>
    <t xml:space="preserve">Ingresos por ajustes y redondeos PYG                                                                                                                                                                    </t>
  </si>
  <si>
    <t>4to. Trimestre</t>
  </si>
  <si>
    <t>27/05/25</t>
  </si>
  <si>
    <t>01/09/28</t>
  </si>
  <si>
    <t>10.00000%</t>
  </si>
  <si>
    <t>31/07/25</t>
  </si>
  <si>
    <t>31/07/28</t>
  </si>
  <si>
    <t>01/10/25</t>
  </si>
  <si>
    <t>29/01/25</t>
  </si>
  <si>
    <t>24/10/28</t>
  </si>
  <si>
    <t>04/04/25</t>
  </si>
  <si>
    <t>15/02/28</t>
  </si>
  <si>
    <t>21/04/25</t>
  </si>
  <si>
    <t>21/07/25</t>
  </si>
  <si>
    <t>20/08/25</t>
  </si>
  <si>
    <t>21/08/25</t>
  </si>
  <si>
    <t>25/10/24</t>
  </si>
  <si>
    <t>24/04/26</t>
  </si>
  <si>
    <t>19/11/24</t>
  </si>
  <si>
    <t>29/11/24</t>
  </si>
  <si>
    <t>16/04/26</t>
  </si>
  <si>
    <t>13/05/25</t>
  </si>
  <si>
    <t>13/11/26</t>
  </si>
  <si>
    <t>26/05/25</t>
  </si>
  <si>
    <t>28/04/28</t>
  </si>
  <si>
    <t>18/06/25</t>
  </si>
  <si>
    <t>18/12/26</t>
  </si>
  <si>
    <t>16/12/25</t>
  </si>
  <si>
    <t>26/11/24</t>
  </si>
  <si>
    <t>28/09/26</t>
  </si>
  <si>
    <t>16/01/26</t>
  </si>
  <si>
    <t>02/01/26</t>
  </si>
  <si>
    <t>07/01/25</t>
  </si>
  <si>
    <t>16/06/26</t>
  </si>
  <si>
    <t>03/10/25</t>
  </si>
  <si>
    <t>13/01/26</t>
  </si>
  <si>
    <t>24/01/25</t>
  </si>
  <si>
    <t>12/08/26</t>
  </si>
  <si>
    <t>02/10/25</t>
  </si>
  <si>
    <t>24/02/25</t>
  </si>
  <si>
    <t>24/12/25</t>
  </si>
  <si>
    <t>24/07/26</t>
  </si>
  <si>
    <t>10/03/25</t>
  </si>
  <si>
    <t>05/08/26</t>
  </si>
  <si>
    <t>14/03/25</t>
  </si>
  <si>
    <t>28/03/25</t>
  </si>
  <si>
    <t>01/04/25</t>
  </si>
  <si>
    <t>12/07/27</t>
  </si>
  <si>
    <t>03/04/25</t>
  </si>
  <si>
    <t>25/09/26</t>
  </si>
  <si>
    <t>23/02/26</t>
  </si>
  <si>
    <t>26/01/26</t>
  </si>
  <si>
    <t>09/02/26</t>
  </si>
  <si>
    <t>02/05/25</t>
  </si>
  <si>
    <t>25/03/26</t>
  </si>
  <si>
    <t>04/08/26</t>
  </si>
  <si>
    <t>20/05/25</t>
  </si>
  <si>
    <t>04/06/26</t>
  </si>
  <si>
    <t>11/05/26</t>
  </si>
  <si>
    <t>23/06/25</t>
  </si>
  <si>
    <t>29/05/26</t>
  </si>
  <si>
    <t>8.50000%</t>
  </si>
  <si>
    <t>29/07/25</t>
  </si>
  <si>
    <t>06/08/27</t>
  </si>
  <si>
    <t>08/09/25</t>
  </si>
  <si>
    <t>BANCO PARA LA COMERCIALIZACIÓN Y LA PRODUCCIÓN SA</t>
  </si>
  <si>
    <t>18/05/26</t>
  </si>
  <si>
    <t>Intereses a cobrar</t>
  </si>
  <si>
    <t xml:space="preserve">Bancop PYG.                                                                                                                                                                                             </t>
  </si>
  <si>
    <t xml:space="preserve">Banco Nacional de Fomento PYG                                                                                                                                                                           </t>
  </si>
  <si>
    <t>29/12/25</t>
  </si>
  <si>
    <t>05/01/26</t>
  </si>
  <si>
    <t>14/10/25</t>
  </si>
  <si>
    <t>14/04/27</t>
  </si>
  <si>
    <t>19/12/25</t>
  </si>
  <si>
    <t>17/03/27</t>
  </si>
  <si>
    <t>22/12/25</t>
  </si>
  <si>
    <t>20/05/27</t>
  </si>
  <si>
    <t>07/01/26</t>
  </si>
  <si>
    <t>9.00000%</t>
  </si>
  <si>
    <t>07/06/27</t>
  </si>
  <si>
    <t>6.75000%</t>
  </si>
  <si>
    <t>02/02/27</t>
  </si>
  <si>
    <t>7.85000%</t>
  </si>
  <si>
    <t>15/09/26</t>
  </si>
  <si>
    <t>24/01/28</t>
  </si>
  <si>
    <t>04/11/25</t>
  </si>
  <si>
    <t>23/08/27</t>
  </si>
  <si>
    <t>11.00000%</t>
  </si>
  <si>
    <t>27/11/25</t>
  </si>
  <si>
    <t>30/04/27</t>
  </si>
  <si>
    <t>06/10/27</t>
  </si>
  <si>
    <t>10/11/28</t>
  </si>
  <si>
    <t>12/05/27</t>
  </si>
  <si>
    <t>12/05/26</t>
  </si>
  <si>
    <t>21/04/26</t>
  </si>
  <si>
    <t>07/10/27</t>
  </si>
  <si>
    <t>09/02/27</t>
  </si>
  <si>
    <t>09/11/26</t>
  </si>
  <si>
    <t>12/11/26</t>
  </si>
  <si>
    <t>CORRESPONDIENTES AL EJERCICIO FINALIZADO EL 31 DE MARZO DE 2026</t>
  </si>
  <si>
    <t xml:space="preserve">Presentado en forma comparativa con el ejercicio económico anterior finalizado el 31 de Marzo de 2025. </t>
  </si>
  <si>
    <t xml:space="preserve">Presentado en forma comparativa con el ejercicio económico anterior finalizado el 31 de marzo de 2025. </t>
  </si>
  <si>
    <t>CORRESPONDIENTE AL PERIODO DEL 01 DE ENERO DE 2026 AL 31 DE MARZO DE 2026</t>
  </si>
  <si>
    <t>PRESENTADO EN FORMA COMPARATIVA CON EL EJERCICIO ANTERIOR FINALIZADO EL 31 DE MARZO DE 2025.</t>
  </si>
  <si>
    <t>TOTAL ACTIVO NETO
AL 31/03/2026</t>
  </si>
  <si>
    <t>NOTAS A LOS ESTADOS CONTABLES DE AL 31 DE  MARZO DE 2026</t>
  </si>
  <si>
    <t>Presentado en forma comparativa con el ejercicio económico anterior finalizado el 31 de diciembre de 2025.</t>
  </si>
  <si>
    <t xml:space="preserve">A continuación, información estadística mensual de la posición del Fondo Mutuo durante el ejercicio 2026. </t>
  </si>
  <si>
    <t xml:space="preserve"> - </t>
  </si>
  <si>
    <t>Al 31 de Marzo del 2026, no existen situaciones contingentes, ni reclamos que este en conocimiento de la Sociedad Administradora.</t>
  </si>
  <si>
    <t xml:space="preserve">Al 31 de Marzo del 2026, no existen otros asuntos relevantes que mencionar.
</t>
  </si>
  <si>
    <t>Entre la fecha de cierre de los presentes estados financieros, no han ocurrido otros hechos significativos de carácter financiero o de otra índole que afecten la situación patrimonial o financiera o los resultados del Fondo Mutuo Ueno Cash Guaraníes al 31 de Marzo de 2026.</t>
  </si>
  <si>
    <t xml:space="preserve">Las informaciones presentadas corresponden al periodo comprendido entre el 01 de enero de 2026  y el 31 de Marzo de 2026. </t>
  </si>
  <si>
    <t>04/02/26</t>
  </si>
  <si>
    <t>06/05/26</t>
  </si>
  <si>
    <t>06/02/26</t>
  </si>
  <si>
    <t>08/05/26</t>
  </si>
  <si>
    <t>13/03/26</t>
  </si>
  <si>
    <t>03/04/26</t>
  </si>
  <si>
    <t>21/01/26</t>
  </si>
  <si>
    <t>22/04/26</t>
  </si>
  <si>
    <t>15/04/26</t>
  </si>
  <si>
    <t>30/03/26</t>
  </si>
  <si>
    <t>20/04/26</t>
  </si>
  <si>
    <t>PUBLICO</t>
  </si>
  <si>
    <t>31/03/26</t>
  </si>
  <si>
    <t>04/06/25</t>
  </si>
  <si>
    <t>BANCO GNB PARAGUAY SOCIEDAD ANONIMA EMISORA DE CAPITAL ABIERTO</t>
  </si>
  <si>
    <t>12/03/26</t>
  </si>
  <si>
    <t>01/04/26</t>
  </si>
  <si>
    <t>SUDAMERIS BANK SAECA</t>
  </si>
  <si>
    <t>19/02/26</t>
  </si>
  <si>
    <t>21/05/26</t>
  </si>
  <si>
    <t>26/03/26</t>
  </si>
  <si>
    <t>25/06/26</t>
  </si>
  <si>
    <t>10/03/26</t>
  </si>
  <si>
    <t>26/07/27</t>
  </si>
  <si>
    <t>11/03/26</t>
  </si>
  <si>
    <t>BANCO CONTINENTAL S.A.E.C.A.</t>
  </si>
  <si>
    <t>11/10/27</t>
  </si>
  <si>
    <t>16/03/26</t>
  </si>
  <si>
    <t>18/02/26</t>
  </si>
  <si>
    <t>10/06/26</t>
  </si>
  <si>
    <t>27/01/26</t>
  </si>
  <si>
    <t>26/02/26</t>
  </si>
  <si>
    <t>19/07/27</t>
  </si>
  <si>
    <t>23/07/27</t>
  </si>
  <si>
    <t>BANCO FAMILIAR SAECA</t>
  </si>
  <si>
    <t>03/02/26</t>
  </si>
  <si>
    <t>10/01/28</t>
  </si>
  <si>
    <t>05/07/28</t>
  </si>
  <si>
    <t>14/07/27</t>
  </si>
  <si>
    <t>17/02/26</t>
  </si>
  <si>
    <t>17/03/26</t>
  </si>
  <si>
    <t>07/09/27</t>
  </si>
  <si>
    <t>19/01/26</t>
  </si>
  <si>
    <t>20/02/26</t>
  </si>
  <si>
    <t>20/03/26</t>
  </si>
  <si>
    <t>08/11/27</t>
  </si>
  <si>
    <t>30/01/26</t>
  </si>
  <si>
    <t>23/03/26</t>
  </si>
  <si>
    <t>21/09/27</t>
  </si>
  <si>
    <t>25/02/26</t>
  </si>
  <si>
    <t>02/08/27</t>
  </si>
  <si>
    <t>13/07/27</t>
  </si>
  <si>
    <t>29/01/26</t>
  </si>
  <si>
    <t>15/06/26</t>
  </si>
  <si>
    <t>04/03/26</t>
  </si>
  <si>
    <t>04/03/29</t>
  </si>
  <si>
    <t>08/01/26</t>
  </si>
  <si>
    <t>22/01/26</t>
  </si>
  <si>
    <t>23/01/26</t>
  </si>
  <si>
    <t>18/03/29</t>
  </si>
  <si>
    <t>26/03/29</t>
  </si>
  <si>
    <t>BANCOP S,A.</t>
  </si>
  <si>
    <t>FIC S.A. DE FINANZAS</t>
  </si>
  <si>
    <t>28/06/27</t>
  </si>
  <si>
    <t>03/03/26</t>
  </si>
  <si>
    <t>01/03/27</t>
  </si>
  <si>
    <t>30/08/27</t>
  </si>
  <si>
    <t>24/02/26</t>
  </si>
  <si>
    <t>FINANCIERA FIC SOCIEDAD ANONIMA EMISORA DE CAPITAL ABIERTO</t>
  </si>
  <si>
    <t>09/07/26</t>
  </si>
  <si>
    <t>FINANCIERA PARAGUAYO JAPONESA SAECA</t>
  </si>
  <si>
    <t>06/03/26</t>
  </si>
  <si>
    <t>18/10/28</t>
  </si>
  <si>
    <t>08/09/27</t>
  </si>
  <si>
    <t>27/03/26</t>
  </si>
  <si>
    <t>20/09/27</t>
  </si>
  <si>
    <t>05/03/26</t>
  </si>
  <si>
    <t>26/01/28</t>
  </si>
  <si>
    <t>06/03/28</t>
  </si>
  <si>
    <t>ZETA BANCO SOCIEDAD ANONIMA EMISORA DE CAPITAL ABIERTO</t>
  </si>
  <si>
    <t>20/08/27</t>
  </si>
  <si>
    <t>Durante el ejercicio no se han registrados transacciones en moneda diferente  a la moneda del fondo. Así mismo, al 31 de Marzo del 2026 no existen saldos de activos y pasivos en moneda extranjera.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1" formatCode="_ * #,##0_ ;_ * \-#,##0_ ;_ * &quot;-&quot;_ ;_ @_ "/>
    <numFmt numFmtId="164" formatCode="_-* #,##0_-;\-* #,##0_-;_-* &quot;-&quot;_-;_-@_-"/>
    <numFmt numFmtId="165" formatCode="_-* #,##0.00_-;\-* #,##0.00_-;_-* &quot;-&quot;??_-;_-@_-"/>
    <numFmt numFmtId="166" formatCode="General_)"/>
    <numFmt numFmtId="167" formatCode="dd/mm/yyyy;@"/>
    <numFmt numFmtId="168" formatCode="_-* #,##0.00\ _€_-;\-* #,##0.00\ _€_-;_-* &quot;-&quot;??\ _€_-;_-@_-"/>
    <numFmt numFmtId="169" formatCode="#,##0_ ;[Red]\-#,##0\ "/>
    <numFmt numFmtId="170" formatCode="_(* #,##0_);_(* \(#,##0\);_(* &quot;-&quot;??_);_(@_)"/>
    <numFmt numFmtId="171" formatCode="_ * #,##0.00_ ;_ * \-#,##0.00_ ;_ * &quot;-&quot;_ ;_ @_ "/>
    <numFmt numFmtId="172" formatCode="_-* #,##0\ _€_-;\-* #,##0\ _€_-;_-* &quot;-&quot;??\ _€_-;_-@_-"/>
    <numFmt numFmtId="173" formatCode="#,##0_ ;\-#,##0\ "/>
    <numFmt numFmtId="174" formatCode="_ * #,##0.000_ ;_ * \-#,##0.000_ ;_ * &quot;-&quot;???_ ;_ @_ "/>
    <numFmt numFmtId="175" formatCode="_-* #,##0_-;\-* #,##0_-;_-* &quot;-&quot;??_-;_-@_-"/>
    <numFmt numFmtId="176" formatCode="_(* #,##0_);_(* \(#,##0\);_(* &quot;-&quot;_);_(@_)"/>
    <numFmt numFmtId="178" formatCode="_(* #,##0.00_);_(* \(#,##0.00\);_(* &quot;-&quot;_);_(@_)"/>
    <numFmt numFmtId="179" formatCode="_ * #,##0.000000_ ;_ * \-#,##0.000000_ ;_ * &quot;-&quot;_ ;_ @_ "/>
    <numFmt numFmtId="181" formatCode="_ * #,##0_ ;_ * \-#,##0_ ;_ * &quot;-&quot;??_ ;_ @_ "/>
  </numFmts>
  <fonts count="26">
    <font>
      <sz val="11"/>
      <color theme="1"/>
      <name val="Aptos Narrow"/>
      <family val="2"/>
      <scheme val="minor"/>
    </font>
    <font>
      <sz val="11"/>
      <color theme="1"/>
      <name val="Aptos Narrow"/>
      <family val="2"/>
      <scheme val="minor"/>
    </font>
    <font>
      <u/>
      <sz val="11"/>
      <color theme="10"/>
      <name val="Aptos Narrow"/>
      <family val="2"/>
      <scheme val="minor"/>
    </font>
    <font>
      <b/>
      <sz val="12"/>
      <name val="Arial Narrow"/>
      <family val="2"/>
    </font>
    <font>
      <sz val="12"/>
      <name val="Arial Narrow"/>
      <family val="2"/>
    </font>
    <font>
      <sz val="12"/>
      <color theme="1"/>
      <name val="Arial Narrow"/>
      <family val="2"/>
    </font>
    <font>
      <b/>
      <sz val="12"/>
      <color theme="1"/>
      <name val="Arial Narrow"/>
      <family val="2"/>
    </font>
    <font>
      <sz val="12"/>
      <name val="Courier"/>
      <family val="3"/>
    </font>
    <font>
      <i/>
      <sz val="12"/>
      <color theme="1"/>
      <name val="Arial Narrow"/>
      <family val="2"/>
    </font>
    <font>
      <b/>
      <sz val="12"/>
      <color theme="0"/>
      <name val="Arial Narrow"/>
      <family val="2"/>
    </font>
    <font>
      <sz val="10"/>
      <name val="Arial"/>
      <family val="2"/>
    </font>
    <font>
      <b/>
      <i/>
      <sz val="12"/>
      <color theme="1"/>
      <name val="Arial Narrow"/>
      <family val="2"/>
    </font>
    <font>
      <sz val="12"/>
      <color theme="0"/>
      <name val="Arial Narrow"/>
      <family val="2"/>
    </font>
    <font>
      <b/>
      <sz val="12"/>
      <color rgb="FF0000FF"/>
      <name val="Arial Narrow"/>
      <family val="2"/>
    </font>
    <font>
      <u/>
      <sz val="12"/>
      <color theme="1"/>
      <name val="Arial Narrow"/>
      <family val="2"/>
    </font>
    <font>
      <b/>
      <u/>
      <sz val="12"/>
      <color theme="1"/>
      <name val="Arial Narrow"/>
      <family val="2"/>
    </font>
    <font>
      <b/>
      <u/>
      <sz val="12"/>
      <color rgb="FF0000FF"/>
      <name val="Arial Narrow"/>
      <family val="2"/>
    </font>
    <font>
      <sz val="12"/>
      <color rgb="FFFF0000"/>
      <name val="Arial Narrow"/>
      <family val="2"/>
    </font>
    <font>
      <i/>
      <sz val="12"/>
      <name val="Arial Narrow"/>
      <family val="2"/>
    </font>
    <font>
      <b/>
      <sz val="12"/>
      <color rgb="FF000000"/>
      <name val="Arial Narrow"/>
      <family val="2"/>
    </font>
    <font>
      <sz val="12"/>
      <color rgb="FF000000"/>
      <name val="Arial Narrow"/>
      <family val="2"/>
    </font>
    <font>
      <sz val="12"/>
      <color theme="1"/>
      <name val="Aptos Narrow"/>
      <family val="2"/>
      <scheme val="minor"/>
    </font>
    <font>
      <b/>
      <sz val="10"/>
      <color theme="0"/>
      <name val="Ueno Logical"/>
      <family val="2"/>
    </font>
    <font>
      <sz val="11"/>
      <name val="Aptos Narrow"/>
      <family val="2"/>
      <scheme val="minor"/>
    </font>
    <font>
      <sz val="9"/>
      <color indexed="81"/>
      <name val="Tahoma"/>
      <family val="2"/>
    </font>
    <font>
      <b/>
      <sz val="9"/>
      <color indexed="81"/>
      <name val="Tahoma"/>
      <family val="2"/>
    </font>
  </fonts>
  <fills count="5">
    <fill>
      <patternFill patternType="none"/>
    </fill>
    <fill>
      <patternFill patternType="gray125"/>
    </fill>
    <fill>
      <patternFill patternType="solid">
        <fgColor theme="0" tint="-4.9989318521683403E-2"/>
        <bgColor indexed="64"/>
      </patternFill>
    </fill>
    <fill>
      <patternFill patternType="solid">
        <fgColor indexed="9"/>
        <bgColor indexed="64"/>
      </patternFill>
    </fill>
    <fill>
      <patternFill patternType="solid">
        <fgColor rgb="FF70C6AF"/>
        <bgColor indexed="64"/>
      </patternFill>
    </fill>
  </fills>
  <borders count="16">
    <border>
      <left/>
      <right/>
      <top/>
      <bottom/>
      <diagonal/>
    </border>
    <border>
      <left style="thin">
        <color indexed="64"/>
      </left>
      <right/>
      <top/>
      <bottom/>
      <diagonal/>
    </border>
    <border>
      <left/>
      <right style="thin">
        <color indexed="64"/>
      </right>
      <top/>
      <bottom/>
      <diagonal/>
    </border>
    <border>
      <left style="thin">
        <color auto="1"/>
      </left>
      <right style="thin">
        <color auto="1"/>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17">
    <xf numFmtId="0" fontId="0" fillId="0" borderId="0"/>
    <xf numFmtId="165" fontId="1" fillId="0" borderId="0" applyFont="0" applyFill="0" applyBorder="0" applyAlignment="0" applyProtection="0"/>
    <xf numFmtId="164" fontId="1" fillId="0" borderId="0" applyFont="0" applyFill="0" applyBorder="0" applyAlignment="0" applyProtection="0"/>
    <xf numFmtId="0" fontId="2" fillId="0" borderId="0" applyNumberFormat="0" applyFill="0" applyBorder="0" applyAlignment="0" applyProtection="0"/>
    <xf numFmtId="166" fontId="7" fillId="0" borderId="0"/>
    <xf numFmtId="0" fontId="10" fillId="0" borderId="0"/>
    <xf numFmtId="168" fontId="1" fillId="0" borderId="0" applyFont="0" applyFill="0" applyBorder="0" applyAlignment="0" applyProtection="0"/>
    <xf numFmtId="41" fontId="1" fillId="0" borderId="0" applyFont="0" applyFill="0" applyBorder="0" applyAlignment="0" applyProtection="0"/>
    <xf numFmtId="176" fontId="1" fillId="0" borderId="0" applyFont="0" applyFill="0" applyBorder="0" applyAlignment="0" applyProtection="0"/>
    <xf numFmtId="0" fontId="10" fillId="0" borderId="0"/>
    <xf numFmtId="165" fontId="10" fillId="0" borderId="0" applyFont="0" applyFill="0" applyBorder="0" applyAlignment="0" applyProtection="0"/>
    <xf numFmtId="9" fontId="1" fillId="0" borderId="0" applyFont="0" applyFill="0" applyBorder="0" applyAlignment="0" applyProtection="0"/>
    <xf numFmtId="0" fontId="21" fillId="0" borderId="0">
      <protection locked="0"/>
    </xf>
    <xf numFmtId="176" fontId="21" fillId="0" borderId="0"/>
    <xf numFmtId="165" fontId="1" fillId="0" borderId="0" applyFont="0" applyFill="0" applyBorder="0" applyAlignment="0" applyProtection="0"/>
    <xf numFmtId="0" fontId="10" fillId="0" borderId="0"/>
    <xf numFmtId="41" fontId="10" fillId="0" borderId="0"/>
  </cellStyleXfs>
  <cellXfs count="306">
    <xf numFmtId="0" fontId="0" fillId="0" borderId="0" xfId="0"/>
    <xf numFmtId="0" fontId="5" fillId="0" borderId="0" xfId="0" applyFont="1"/>
    <xf numFmtId="0" fontId="6" fillId="0" borderId="0" xfId="0" applyFont="1"/>
    <xf numFmtId="0" fontId="5" fillId="0" borderId="0" xfId="0" applyFont="1" applyAlignment="1">
      <alignment horizontal="center"/>
    </xf>
    <xf numFmtId="0" fontId="6" fillId="0" borderId="0" xfId="0" applyFont="1" applyAlignment="1">
      <alignment horizontal="left" vertical="center"/>
    </xf>
    <xf numFmtId="0" fontId="6" fillId="0" borderId="0" xfId="0" applyFont="1" applyAlignment="1">
      <alignment vertical="center"/>
    </xf>
    <xf numFmtId="0" fontId="6" fillId="0" borderId="0" xfId="0" applyFont="1" applyAlignment="1">
      <alignment horizontal="center" vertical="center"/>
    </xf>
    <xf numFmtId="0" fontId="8" fillId="0" borderId="0" xfId="0" applyFont="1" applyAlignment="1">
      <alignment horizontal="left"/>
    </xf>
    <xf numFmtId="171" fontId="5" fillId="0" borderId="0" xfId="0" applyNumberFormat="1" applyFont="1"/>
    <xf numFmtId="0" fontId="6" fillId="0" borderId="0" xfId="0" applyFont="1" applyAlignment="1">
      <alignment horizontal="left" wrapText="1" indent="1"/>
    </xf>
    <xf numFmtId="169" fontId="6" fillId="0" borderId="0" xfId="0" applyNumberFormat="1" applyFont="1" applyAlignment="1">
      <alignment vertical="center"/>
    </xf>
    <xf numFmtId="169" fontId="6" fillId="0" borderId="0" xfId="0" applyNumberFormat="1" applyFont="1" applyAlignment="1">
      <alignment horizontal="center" vertical="center"/>
    </xf>
    <xf numFmtId="174" fontId="5" fillId="0" borderId="0" xfId="0" applyNumberFormat="1" applyFont="1" applyAlignment="1">
      <alignment horizontal="left" indent="1"/>
    </xf>
    <xf numFmtId="0" fontId="5" fillId="0" borderId="0" xfId="0" applyFont="1" applyAlignment="1">
      <alignment horizontal="left"/>
    </xf>
    <xf numFmtId="0" fontId="5" fillId="0" borderId="0" xfId="0" applyFont="1" applyAlignment="1">
      <alignment wrapText="1"/>
    </xf>
    <xf numFmtId="165" fontId="5" fillId="0" borderId="0" xfId="1" applyFont="1"/>
    <xf numFmtId="0" fontId="3" fillId="0" borderId="0" xfId="5" quotePrefix="1" applyFont="1"/>
    <xf numFmtId="0" fontId="3" fillId="0" borderId="0" xfId="5" quotePrefix="1" applyFont="1" applyAlignment="1">
      <alignment horizontal="center"/>
    </xf>
    <xf numFmtId="0" fontId="6" fillId="0" borderId="0" xfId="0" applyFont="1" applyAlignment="1">
      <alignment horizontal="center"/>
    </xf>
    <xf numFmtId="0" fontId="4" fillId="0" borderId="0" xfId="5" quotePrefix="1" applyFont="1" applyAlignment="1">
      <alignment horizontal="center"/>
    </xf>
    <xf numFmtId="0" fontId="4" fillId="0" borderId="0" xfId="5" quotePrefix="1" applyFont="1"/>
    <xf numFmtId="0" fontId="11" fillId="0" borderId="0" xfId="0" applyFont="1" applyAlignment="1">
      <alignment horizontal="left"/>
    </xf>
    <xf numFmtId="166" fontId="3" fillId="3" borderId="0" xfId="4" applyFont="1" applyFill="1"/>
    <xf numFmtId="0" fontId="6" fillId="0" borderId="0" xfId="0" applyFont="1" applyAlignment="1">
      <alignment horizontal="center" wrapText="1"/>
    </xf>
    <xf numFmtId="0" fontId="11" fillId="0" borderId="0" xfId="0" applyFont="1" applyAlignment="1">
      <alignment vertical="center"/>
    </xf>
    <xf numFmtId="0" fontId="13" fillId="0" borderId="1" xfId="0" applyFont="1" applyBorder="1"/>
    <xf numFmtId="3" fontId="5" fillId="0" borderId="0" xfId="0" applyNumberFormat="1" applyFont="1"/>
    <xf numFmtId="176" fontId="5" fillId="0" borderId="0" xfId="0" applyNumberFormat="1" applyFont="1"/>
    <xf numFmtId="172" fontId="5" fillId="0" borderId="0" xfId="0" applyNumberFormat="1" applyFont="1"/>
    <xf numFmtId="176" fontId="6" fillId="0" borderId="0" xfId="0" applyNumberFormat="1" applyFont="1"/>
    <xf numFmtId="0" fontId="13" fillId="0" borderId="0" xfId="0" applyFont="1"/>
    <xf numFmtId="175" fontId="5" fillId="0" borderId="0" xfId="1" applyNumberFormat="1" applyFont="1"/>
    <xf numFmtId="0" fontId="16" fillId="0" borderId="1" xfId="0" applyFont="1" applyBorder="1"/>
    <xf numFmtId="0" fontId="17" fillId="0" borderId="1" xfId="0" quotePrefix="1" applyFont="1" applyBorder="1"/>
    <xf numFmtId="41" fontId="5" fillId="0" borderId="0" xfId="0" applyNumberFormat="1" applyFont="1"/>
    <xf numFmtId="172" fontId="5" fillId="0" borderId="0" xfId="6" applyNumberFormat="1" applyFont="1" applyBorder="1"/>
    <xf numFmtId="0" fontId="5" fillId="0" borderId="0" xfId="0" applyFont="1" applyAlignment="1">
      <alignment vertical="center"/>
    </xf>
    <xf numFmtId="0" fontId="3" fillId="0" borderId="0" xfId="5" quotePrefix="1" applyFont="1" applyAlignment="1">
      <alignment horizontal="left"/>
    </xf>
    <xf numFmtId="172" fontId="5" fillId="0" borderId="0" xfId="6" applyNumberFormat="1" applyFont="1" applyAlignment="1">
      <alignment vertical="center"/>
    </xf>
    <xf numFmtId="41" fontId="5" fillId="0" borderId="0" xfId="0" applyNumberFormat="1" applyFont="1" applyAlignment="1">
      <alignment vertical="center"/>
    </xf>
    <xf numFmtId="172" fontId="5" fillId="0" borderId="0" xfId="6" applyNumberFormat="1" applyFont="1" applyFill="1" applyAlignment="1">
      <alignment vertical="center"/>
    </xf>
    <xf numFmtId="164" fontId="5" fillId="0" borderId="0" xfId="2" applyFont="1" applyFill="1" applyAlignment="1">
      <alignment vertical="center"/>
    </xf>
    <xf numFmtId="176" fontId="5" fillId="0" borderId="0" xfId="0" applyNumberFormat="1" applyFont="1" applyAlignment="1">
      <alignment vertical="center"/>
    </xf>
    <xf numFmtId="173" fontId="5" fillId="0" borderId="0" xfId="0" applyNumberFormat="1" applyFont="1" applyAlignment="1">
      <alignment vertical="center"/>
    </xf>
    <xf numFmtId="172" fontId="5" fillId="0" borderId="0" xfId="6" applyNumberFormat="1" applyFont="1"/>
    <xf numFmtId="0" fontId="11" fillId="0" borderId="0" xfId="0" applyFont="1"/>
    <xf numFmtId="166" fontId="3" fillId="0" borderId="0" xfId="4" applyFont="1" applyAlignment="1">
      <alignment wrapText="1"/>
    </xf>
    <xf numFmtId="166" fontId="3" fillId="0" borderId="0" xfId="4" applyFont="1"/>
    <xf numFmtId="0" fontId="5" fillId="0" borderId="0" xfId="0" applyFont="1" applyAlignment="1">
      <alignment horizontal="center" wrapText="1"/>
    </xf>
    <xf numFmtId="178" fontId="5" fillId="0" borderId="0" xfId="0" applyNumberFormat="1" applyFont="1" applyAlignment="1">
      <alignment vertical="center"/>
    </xf>
    <xf numFmtId="178" fontId="6" fillId="0" borderId="0" xfId="0" applyNumberFormat="1" applyFont="1" applyAlignment="1">
      <alignment vertical="center"/>
    </xf>
    <xf numFmtId="176" fontId="6" fillId="0" borderId="0" xfId="0" applyNumberFormat="1" applyFont="1" applyAlignment="1">
      <alignment vertical="center"/>
    </xf>
    <xf numFmtId="175" fontId="5" fillId="0" borderId="0" xfId="1" applyNumberFormat="1" applyFont="1" applyAlignment="1">
      <alignment vertical="center"/>
    </xf>
    <xf numFmtId="172" fontId="5" fillId="0" borderId="0" xfId="0" applyNumberFormat="1" applyFont="1" applyAlignment="1">
      <alignment vertical="center"/>
    </xf>
    <xf numFmtId="173" fontId="4" fillId="0" borderId="0" xfId="0" applyNumberFormat="1" applyFont="1" applyAlignment="1">
      <alignment vertical="center"/>
    </xf>
    <xf numFmtId="0" fontId="12" fillId="0" borderId="0" xfId="0" applyFont="1" applyAlignment="1">
      <alignment vertical="center"/>
    </xf>
    <xf numFmtId="0" fontId="8" fillId="0" borderId="0" xfId="0" applyFont="1" applyAlignment="1">
      <alignment vertical="center"/>
    </xf>
    <xf numFmtId="0" fontId="6" fillId="0" borderId="0" xfId="0" applyFont="1" applyAlignment="1">
      <alignment vertical="center" wrapText="1"/>
    </xf>
    <xf numFmtId="176" fontId="6" fillId="0" borderId="0" xfId="8" applyFont="1" applyBorder="1" applyAlignment="1">
      <alignment vertical="center"/>
    </xf>
    <xf numFmtId="176" fontId="12" fillId="0" borderId="0" xfId="0" applyNumberFormat="1" applyFont="1" applyAlignment="1">
      <alignment vertical="center"/>
    </xf>
    <xf numFmtId="0" fontId="12" fillId="0" borderId="0" xfId="0" applyFont="1"/>
    <xf numFmtId="0" fontId="5" fillId="0" borderId="0" xfId="0" applyFont="1" applyAlignment="1">
      <alignment horizontal="left" vertical="center" wrapText="1"/>
    </xf>
    <xf numFmtId="0" fontId="5" fillId="0" borderId="0" xfId="0" applyFont="1" applyAlignment="1">
      <alignment vertical="top"/>
    </xf>
    <xf numFmtId="0" fontId="5" fillId="0" borderId="0" xfId="0" applyFont="1" applyAlignment="1">
      <alignment horizontal="left" vertical="top" wrapText="1"/>
    </xf>
    <xf numFmtId="0" fontId="17" fillId="0" borderId="0" xfId="0" applyFont="1"/>
    <xf numFmtId="0" fontId="4" fillId="0" borderId="0" xfId="5" applyFont="1"/>
    <xf numFmtId="0" fontId="4" fillId="0" borderId="0" xfId="5" applyFont="1" applyAlignment="1">
      <alignment horizontal="center" vertical="center"/>
    </xf>
    <xf numFmtId="0" fontId="4" fillId="0" borderId="0" xfId="5" applyFont="1" applyAlignment="1">
      <alignment horizontal="center"/>
    </xf>
    <xf numFmtId="167" fontId="4" fillId="0" borderId="0" xfId="5" applyNumberFormat="1" applyFont="1"/>
    <xf numFmtId="0" fontId="3" fillId="0" borderId="0" xfId="5" applyFont="1"/>
    <xf numFmtId="0" fontId="18" fillId="0" borderId="0" xfId="5" applyFont="1"/>
    <xf numFmtId="179" fontId="4" fillId="0" borderId="8" xfId="7" applyNumberFormat="1" applyFont="1" applyFill="1" applyBorder="1"/>
    <xf numFmtId="41" fontId="4" fillId="0" borderId="8" xfId="7" applyFont="1" applyFill="1" applyBorder="1"/>
    <xf numFmtId="41" fontId="4" fillId="0" borderId="0" xfId="7" applyFont="1"/>
    <xf numFmtId="41" fontId="4" fillId="0" borderId="0" xfId="5" applyNumberFormat="1" applyFont="1"/>
    <xf numFmtId="41" fontId="4" fillId="0" borderId="8" xfId="7" applyFont="1" applyBorder="1"/>
    <xf numFmtId="168" fontId="4" fillId="0" borderId="0" xfId="6" applyFont="1"/>
    <xf numFmtId="176" fontId="4" fillId="0" borderId="0" xfId="5" applyNumberFormat="1" applyFont="1"/>
    <xf numFmtId="3" fontId="4" fillId="0" borderId="0" xfId="9" applyNumberFormat="1" applyFont="1"/>
    <xf numFmtId="0" fontId="4" fillId="0" borderId="0" xfId="9" applyFont="1"/>
    <xf numFmtId="0" fontId="4" fillId="0" borderId="0" xfId="9" applyFont="1" applyAlignment="1">
      <alignment horizontal="center"/>
    </xf>
    <xf numFmtId="0" fontId="4" fillId="0" borderId="0" xfId="5" applyFont="1" applyAlignment="1">
      <alignment horizontal="left"/>
    </xf>
    <xf numFmtId="176" fontId="19" fillId="0" borderId="0" xfId="8" applyFont="1" applyAlignment="1">
      <alignment vertical="center"/>
    </xf>
    <xf numFmtId="41" fontId="5" fillId="0" borderId="0" xfId="7" applyFont="1" applyAlignment="1">
      <alignment horizontal="center"/>
    </xf>
    <xf numFmtId="41" fontId="4" fillId="0" borderId="8" xfId="7" quotePrefix="1" applyFont="1" applyBorder="1"/>
    <xf numFmtId="3" fontId="19" fillId="0" borderId="0" xfId="0" applyNumberFormat="1" applyFont="1" applyAlignment="1">
      <alignment horizontal="right" vertical="center"/>
    </xf>
    <xf numFmtId="0" fontId="19" fillId="0" borderId="0" xfId="0" applyFont="1" applyAlignment="1">
      <alignment horizontal="left" vertical="center" wrapText="1"/>
    </xf>
    <xf numFmtId="41" fontId="4" fillId="0" borderId="0" xfId="7" applyFont="1" applyAlignment="1">
      <alignment horizontal="center"/>
    </xf>
    <xf numFmtId="41" fontId="5" fillId="0" borderId="8" xfId="7" applyFont="1" applyFill="1" applyBorder="1" applyAlignment="1">
      <alignment horizontal="right" vertical="center"/>
    </xf>
    <xf numFmtId="41" fontId="5" fillId="0" borderId="8" xfId="7" applyFont="1" applyBorder="1" applyAlignment="1">
      <alignment horizontal="right" vertical="center"/>
    </xf>
    <xf numFmtId="176" fontId="5" fillId="0" borderId="8" xfId="0" applyNumberFormat="1" applyFont="1" applyBorder="1" applyAlignment="1">
      <alignment horizontal="right" vertical="center"/>
    </xf>
    <xf numFmtId="169" fontId="6" fillId="0" borderId="2" xfId="1" applyNumberFormat="1" applyFont="1" applyFill="1" applyBorder="1" applyAlignment="1">
      <alignment horizontal="center"/>
    </xf>
    <xf numFmtId="41" fontId="5" fillId="0" borderId="3" xfId="2" applyNumberFormat="1" applyFont="1" applyFill="1" applyBorder="1" applyAlignment="1">
      <alignment horizontal="left" vertical="center" indent="1"/>
    </xf>
    <xf numFmtId="171" fontId="5" fillId="0" borderId="3" xfId="2" applyNumberFormat="1" applyFont="1" applyFill="1" applyBorder="1" applyAlignment="1">
      <alignment horizontal="left" vertical="center" indent="1"/>
    </xf>
    <xf numFmtId="169" fontId="6" fillId="0" borderId="0" xfId="1" applyNumberFormat="1" applyFont="1" applyFill="1" applyBorder="1"/>
    <xf numFmtId="169" fontId="5" fillId="0" borderId="0" xfId="1" applyNumberFormat="1" applyFont="1" applyFill="1" applyBorder="1"/>
    <xf numFmtId="169" fontId="5" fillId="0" borderId="2" xfId="1" applyNumberFormat="1" applyFont="1" applyFill="1" applyBorder="1" applyAlignment="1">
      <alignment horizontal="center"/>
    </xf>
    <xf numFmtId="171" fontId="6" fillId="0" borderId="3" xfId="2" applyNumberFormat="1" applyFont="1" applyFill="1" applyBorder="1" applyAlignment="1">
      <alignment horizontal="left" vertical="center" indent="1"/>
    </xf>
    <xf numFmtId="172" fontId="6" fillId="0" borderId="3" xfId="1" applyNumberFormat="1" applyFont="1" applyFill="1" applyBorder="1" applyAlignment="1">
      <alignment horizontal="left" vertical="center" indent="1"/>
    </xf>
    <xf numFmtId="173" fontId="5" fillId="0" borderId="5" xfId="1" applyNumberFormat="1" applyFont="1" applyFill="1" applyBorder="1" applyAlignment="1">
      <alignment vertical="center"/>
    </xf>
    <xf numFmtId="169" fontId="5" fillId="0" borderId="6" xfId="1" applyNumberFormat="1" applyFont="1" applyFill="1" applyBorder="1" applyAlignment="1">
      <alignment horizontal="center" vertical="center"/>
    </xf>
    <xf numFmtId="172" fontId="4" fillId="0" borderId="0" xfId="5" applyNumberFormat="1" applyFont="1" applyAlignment="1">
      <alignment horizontal="center"/>
    </xf>
    <xf numFmtId="41" fontId="5" fillId="0" borderId="0" xfId="0" applyNumberFormat="1" applyFont="1" applyAlignment="1">
      <alignment horizontal="center"/>
    </xf>
    <xf numFmtId="168" fontId="4" fillId="0" borderId="0" xfId="5" applyNumberFormat="1" applyFont="1" applyAlignment="1">
      <alignment horizontal="center"/>
    </xf>
    <xf numFmtId="0" fontId="2" fillId="0" borderId="0" xfId="3" applyFill="1" applyAlignment="1">
      <alignment horizontal="center"/>
    </xf>
    <xf numFmtId="172" fontId="4" fillId="0" borderId="8" xfId="6" applyNumberFormat="1" applyFont="1" applyFill="1" applyBorder="1"/>
    <xf numFmtId="172" fontId="6" fillId="0" borderId="8" xfId="6" applyNumberFormat="1" applyFont="1" applyFill="1" applyBorder="1"/>
    <xf numFmtId="167" fontId="3" fillId="0" borderId="8" xfId="5" applyNumberFormat="1" applyFont="1" applyBorder="1" applyAlignment="1">
      <alignment horizontal="center" vertical="center" wrapText="1"/>
    </xf>
    <xf numFmtId="173" fontId="6" fillId="0" borderId="8" xfId="8" applyNumberFormat="1" applyFont="1" applyFill="1" applyBorder="1"/>
    <xf numFmtId="41" fontId="19" fillId="0" borderId="8" xfId="7" applyFont="1" applyFill="1" applyBorder="1" applyAlignment="1">
      <alignment horizontal="right" vertical="center"/>
    </xf>
    <xf numFmtId="176" fontId="19" fillId="0" borderId="8" xfId="0" applyNumberFormat="1" applyFont="1" applyBorder="1" applyAlignment="1">
      <alignment horizontal="right" vertical="center"/>
    </xf>
    <xf numFmtId="0" fontId="3" fillId="0" borderId="8" xfId="0" applyFont="1" applyBorder="1" applyAlignment="1">
      <alignment horizontal="center" vertical="center" wrapText="1"/>
    </xf>
    <xf numFmtId="0" fontId="4" fillId="0" borderId="0" xfId="0" applyFont="1" applyAlignment="1">
      <alignment vertical="center"/>
    </xf>
    <xf numFmtId="0" fontId="0" fillId="0" borderId="8" xfId="0" applyBorder="1"/>
    <xf numFmtId="9" fontId="5" fillId="0" borderId="0" xfId="0" applyNumberFormat="1" applyFont="1" applyAlignment="1">
      <alignment horizontal="center" vertical="center"/>
    </xf>
    <xf numFmtId="0" fontId="5" fillId="0" borderId="0" xfId="0" applyFont="1" applyAlignment="1">
      <alignment horizontal="center" vertical="center"/>
    </xf>
    <xf numFmtId="0" fontId="5" fillId="0" borderId="1" xfId="0" applyFont="1" applyBorder="1" applyAlignment="1">
      <alignment horizontal="left" indent="1"/>
    </xf>
    <xf numFmtId="0" fontId="6" fillId="0" borderId="1" xfId="0" applyFont="1" applyBorder="1" applyAlignment="1">
      <alignment horizontal="left" indent="1"/>
    </xf>
    <xf numFmtId="0" fontId="6" fillId="0" borderId="2" xfId="0" applyFont="1" applyBorder="1" applyAlignment="1">
      <alignment horizontal="center"/>
    </xf>
    <xf numFmtId="169" fontId="5" fillId="0" borderId="0" xfId="0" applyNumberFormat="1" applyFont="1"/>
    <xf numFmtId="169" fontId="5" fillId="0" borderId="2" xfId="0" applyNumberFormat="1" applyFont="1" applyBorder="1" applyAlignment="1">
      <alignment horizontal="center"/>
    </xf>
    <xf numFmtId="169" fontId="6" fillId="0" borderId="0" xfId="0" applyNumberFormat="1" applyFont="1"/>
    <xf numFmtId="169" fontId="6" fillId="0" borderId="2" xfId="0" applyNumberFormat="1" applyFont="1" applyBorder="1" applyAlignment="1">
      <alignment horizontal="center"/>
    </xf>
    <xf numFmtId="0" fontId="6" fillId="0" borderId="4" xfId="0" applyFont="1" applyBorder="1" applyAlignment="1">
      <alignment horizontal="left" vertical="center" indent="1"/>
    </xf>
    <xf numFmtId="170" fontId="5" fillId="0" borderId="3" xfId="1" applyNumberFormat="1" applyFont="1" applyFill="1" applyBorder="1" applyAlignment="1">
      <alignment horizontal="left" vertical="center" indent="1"/>
    </xf>
    <xf numFmtId="167" fontId="3" fillId="0" borderId="8" xfId="0" applyNumberFormat="1" applyFont="1" applyBorder="1" applyAlignment="1">
      <alignment horizontal="center" vertical="center" wrapText="1"/>
    </xf>
    <xf numFmtId="0" fontId="9" fillId="0" borderId="1" xfId="0" applyFont="1" applyBorder="1" applyAlignment="1">
      <alignment horizontal="center" vertical="center"/>
    </xf>
    <xf numFmtId="0" fontId="12" fillId="0" borderId="2" xfId="0" applyFont="1" applyBorder="1"/>
    <xf numFmtId="168" fontId="9" fillId="0" borderId="3" xfId="6" applyFont="1" applyFill="1" applyBorder="1" applyAlignment="1">
      <alignment horizontal="center" vertical="center" wrapText="1"/>
    </xf>
    <xf numFmtId="0" fontId="5" fillId="0" borderId="1" xfId="0" applyFont="1" applyBorder="1"/>
    <xf numFmtId="0" fontId="6" fillId="0" borderId="2" xfId="0" applyFont="1" applyBorder="1"/>
    <xf numFmtId="172" fontId="5" fillId="0" borderId="3" xfId="6" applyNumberFormat="1" applyFont="1" applyFill="1" applyBorder="1" applyAlignment="1"/>
    <xf numFmtId="0" fontId="14" fillId="0" borderId="0" xfId="0" applyFont="1"/>
    <xf numFmtId="49" fontId="6" fillId="0" borderId="0" xfId="0" applyNumberFormat="1" applyFont="1" applyAlignment="1">
      <alignment horizontal="center"/>
    </xf>
    <xf numFmtId="49" fontId="5" fillId="0" borderId="1" xfId="0" applyNumberFormat="1" applyFont="1" applyBorder="1"/>
    <xf numFmtId="49" fontId="5" fillId="0" borderId="0" xfId="0" applyNumberFormat="1" applyFont="1"/>
    <xf numFmtId="49" fontId="6" fillId="0" borderId="0" xfId="0" applyNumberFormat="1" applyFont="1"/>
    <xf numFmtId="168" fontId="5" fillId="0" borderId="3" xfId="6" applyFont="1" applyFill="1" applyBorder="1" applyAlignment="1"/>
    <xf numFmtId="0" fontId="6" fillId="0" borderId="1" xfId="0" applyFont="1" applyBorder="1"/>
    <xf numFmtId="172" fontId="6" fillId="0" borderId="3" xfId="6" applyNumberFormat="1" applyFont="1" applyFill="1" applyBorder="1" applyAlignment="1"/>
    <xf numFmtId="0" fontId="15" fillId="0" borderId="2" xfId="0" applyFont="1" applyBorder="1"/>
    <xf numFmtId="49" fontId="5" fillId="0" borderId="1" xfId="0" quotePrefix="1" applyNumberFormat="1" applyFont="1" applyBorder="1"/>
    <xf numFmtId="49" fontId="5" fillId="0" borderId="0" xfId="0" quotePrefix="1" applyNumberFormat="1" applyFont="1"/>
    <xf numFmtId="0" fontId="5" fillId="0" borderId="2" xfId="0" quotePrefix="1" applyFont="1" applyBorder="1"/>
    <xf numFmtId="0" fontId="6" fillId="0" borderId="4" xfId="0" applyFont="1" applyBorder="1"/>
    <xf numFmtId="0" fontId="6" fillId="0" borderId="5" xfId="0" applyFont="1" applyBorder="1"/>
    <xf numFmtId="0" fontId="6" fillId="0" borderId="6" xfId="0" applyFont="1" applyBorder="1"/>
    <xf numFmtId="172" fontId="6" fillId="0" borderId="7" xfId="6" applyNumberFormat="1" applyFont="1" applyFill="1" applyBorder="1" applyAlignment="1"/>
    <xf numFmtId="0" fontId="3" fillId="0" borderId="10" xfId="0" applyFont="1" applyBorder="1" applyAlignment="1">
      <alignment horizontal="center" vertical="center"/>
    </xf>
    <xf numFmtId="0" fontId="4" fillId="0" borderId="11" xfId="0" applyFont="1" applyBorder="1"/>
    <xf numFmtId="0" fontId="4" fillId="0" borderId="12" xfId="0" applyFont="1" applyBorder="1"/>
    <xf numFmtId="167" fontId="3" fillId="0" borderId="9" xfId="0" applyNumberFormat="1" applyFont="1" applyBorder="1" applyAlignment="1">
      <alignment horizontal="center" vertical="center" wrapText="1"/>
    </xf>
    <xf numFmtId="0" fontId="3" fillId="0" borderId="1" xfId="0" applyFont="1" applyBorder="1" applyAlignment="1">
      <alignment horizontal="center" vertical="center"/>
    </xf>
    <xf numFmtId="0" fontId="4" fillId="0" borderId="0" xfId="0" applyFont="1"/>
    <xf numFmtId="0" fontId="4" fillId="0" borderId="2" xfId="0" applyFont="1" applyBorder="1"/>
    <xf numFmtId="168" fontId="3" fillId="0" borderId="3" xfId="6" applyFont="1" applyFill="1" applyBorder="1" applyAlignment="1">
      <alignment horizontal="center" vertical="center"/>
    </xf>
    <xf numFmtId="0" fontId="15" fillId="0" borderId="8" xfId="0" applyFont="1" applyBorder="1" applyAlignment="1">
      <alignment horizontal="center" vertical="center" wrapText="1"/>
    </xf>
    <xf numFmtId="0" fontId="6" fillId="0" borderId="8" xfId="0" applyFont="1" applyBorder="1" applyAlignment="1">
      <alignment vertical="center" wrapText="1"/>
    </xf>
    <xf numFmtId="164" fontId="6" fillId="0" borderId="8" xfId="2" applyFont="1" applyFill="1" applyBorder="1" applyAlignment="1">
      <alignment vertical="center" wrapText="1"/>
    </xf>
    <xf numFmtId="49" fontId="5" fillId="0" borderId="8" xfId="0" applyNumberFormat="1" applyFont="1" applyBorder="1" applyAlignment="1">
      <alignment vertical="center" wrapText="1"/>
    </xf>
    <xf numFmtId="0" fontId="5" fillId="0" borderId="8" xfId="0" applyFont="1" applyBorder="1" applyAlignment="1">
      <alignment vertical="center" wrapText="1"/>
    </xf>
    <xf numFmtId="0" fontId="4" fillId="0" borderId="10" xfId="0" applyFont="1" applyBorder="1"/>
    <xf numFmtId="0" fontId="6" fillId="0" borderId="1" xfId="0" applyFont="1" applyBorder="1" applyAlignment="1">
      <alignment vertical="center" wrapText="1"/>
    </xf>
    <xf numFmtId="176" fontId="6" fillId="0" borderId="3" xfId="0" applyNumberFormat="1" applyFont="1" applyBorder="1"/>
    <xf numFmtId="173" fontId="6" fillId="0" borderId="3" xfId="0" applyNumberFormat="1" applyFont="1" applyBorder="1"/>
    <xf numFmtId="0" fontId="15" fillId="0" borderId="1" xfId="0" applyFont="1" applyBorder="1" applyAlignment="1">
      <alignment vertical="center" wrapText="1"/>
    </xf>
    <xf numFmtId="0" fontId="5" fillId="0" borderId="0" xfId="0" applyFont="1" applyAlignment="1">
      <alignment vertical="center" wrapText="1"/>
    </xf>
    <xf numFmtId="176" fontId="5" fillId="0" borderId="3" xfId="6" applyNumberFormat="1" applyFont="1" applyFill="1" applyBorder="1" applyAlignment="1">
      <alignment vertical="center"/>
    </xf>
    <xf numFmtId="41" fontId="5" fillId="0" borderId="3" xfId="7" applyFont="1" applyFill="1" applyBorder="1" applyAlignment="1">
      <alignment vertical="center"/>
    </xf>
    <xf numFmtId="0" fontId="5" fillId="0" borderId="1" xfId="0" applyFont="1" applyBorder="1" applyAlignment="1">
      <alignment vertical="center" wrapText="1"/>
    </xf>
    <xf numFmtId="0" fontId="6" fillId="0" borderId="1" xfId="0" applyFont="1" applyBorder="1" applyAlignment="1">
      <alignment horizontal="left" vertical="center" wrapText="1"/>
    </xf>
    <xf numFmtId="0" fontId="6" fillId="0" borderId="0" xfId="0" applyFont="1" applyAlignment="1">
      <alignment horizontal="left" vertical="center" wrapText="1"/>
    </xf>
    <xf numFmtId="176" fontId="5" fillId="0" borderId="3" xfId="7" applyNumberFormat="1" applyFont="1" applyFill="1" applyBorder="1" applyAlignment="1">
      <alignment vertical="center"/>
    </xf>
    <xf numFmtId="0" fontId="5" fillId="0" borderId="1" xfId="0" applyFont="1" applyBorder="1" applyAlignment="1">
      <alignment vertical="center"/>
    </xf>
    <xf numFmtId="176" fontId="6" fillId="0" borderId="3" xfId="7" applyNumberFormat="1" applyFont="1" applyFill="1" applyBorder="1" applyAlignment="1">
      <alignment vertical="center"/>
    </xf>
    <xf numFmtId="0" fontId="5" fillId="0" borderId="1" xfId="0" applyFont="1" applyBorder="1" applyAlignment="1">
      <alignment horizontal="left" vertical="center" wrapText="1"/>
    </xf>
    <xf numFmtId="41" fontId="6" fillId="0" borderId="3" xfId="7" applyFont="1" applyFill="1" applyBorder="1" applyAlignment="1">
      <alignment vertical="center"/>
    </xf>
    <xf numFmtId="0" fontId="3" fillId="0" borderId="4" xfId="0" applyFont="1" applyBorder="1" applyAlignment="1">
      <alignment vertical="center" wrapText="1"/>
    </xf>
    <xf numFmtId="0" fontId="6" fillId="0" borderId="5" xfId="0" applyFont="1" applyBorder="1" applyAlignment="1">
      <alignment vertical="center" wrapText="1"/>
    </xf>
    <xf numFmtId="176" fontId="6" fillId="0" borderId="7" xfId="7" applyNumberFormat="1" applyFont="1" applyFill="1" applyBorder="1" applyAlignment="1">
      <alignment vertical="center"/>
    </xf>
    <xf numFmtId="41" fontId="6" fillId="0" borderId="7" xfId="7" applyFont="1" applyFill="1" applyBorder="1" applyAlignment="1">
      <alignment vertical="center"/>
    </xf>
    <xf numFmtId="0" fontId="3" fillId="0" borderId="13" xfId="5" applyFont="1" applyBorder="1"/>
    <xf numFmtId="0" fontId="4" fillId="0" borderId="13" xfId="5" applyFont="1" applyBorder="1"/>
    <xf numFmtId="0" fontId="4" fillId="0" borderId="15" xfId="5" applyFont="1" applyBorder="1"/>
    <xf numFmtId="0" fontId="3" fillId="2" borderId="13" xfId="5" applyFont="1" applyFill="1" applyBorder="1"/>
    <xf numFmtId="0" fontId="3" fillId="2" borderId="15" xfId="5" applyFont="1" applyFill="1" applyBorder="1"/>
    <xf numFmtId="173" fontId="3" fillId="2" borderId="8" xfId="8" applyNumberFormat="1" applyFont="1" applyFill="1" applyBorder="1"/>
    <xf numFmtId="173" fontId="3" fillId="2" borderId="8" xfId="8" applyNumberFormat="1" applyFont="1" applyFill="1" applyBorder="1" applyAlignment="1">
      <alignment horizontal="center"/>
    </xf>
    <xf numFmtId="179" fontId="3" fillId="2" borderId="8" xfId="7" applyNumberFormat="1" applyFont="1" applyFill="1" applyBorder="1"/>
    <xf numFmtId="168" fontId="3" fillId="2" borderId="8" xfId="6" applyFont="1" applyFill="1" applyBorder="1"/>
    <xf numFmtId="168" fontId="3" fillId="2" borderId="8" xfId="6" applyFont="1" applyFill="1" applyBorder="1" applyAlignment="1">
      <alignment horizontal="center"/>
    </xf>
    <xf numFmtId="165" fontId="6" fillId="0" borderId="7" xfId="1" applyFont="1" applyFill="1" applyBorder="1" applyAlignment="1">
      <alignment horizontal="right" vertical="center" indent="1"/>
    </xf>
    <xf numFmtId="0" fontId="6" fillId="0" borderId="0" xfId="0" applyFont="1" applyAlignment="1">
      <alignment horizontal="left"/>
    </xf>
    <xf numFmtId="0" fontId="5" fillId="0" borderId="0" xfId="0" applyFont="1" applyAlignment="1">
      <alignment horizontal="left" wrapText="1"/>
    </xf>
    <xf numFmtId="0" fontId="3" fillId="0" borderId="1" xfId="0" applyFont="1" applyBorder="1" applyAlignment="1">
      <alignment horizontal="left" indent="1"/>
    </xf>
    <xf numFmtId="169" fontId="4" fillId="0" borderId="0" xfId="0" applyNumberFormat="1" applyFont="1"/>
    <xf numFmtId="169" fontId="4" fillId="0" borderId="2" xfId="0" applyNumberFormat="1" applyFont="1" applyBorder="1" applyAlignment="1">
      <alignment horizontal="center"/>
    </xf>
    <xf numFmtId="171" fontId="4" fillId="0" borderId="3" xfId="2" applyNumberFormat="1" applyFont="1" applyFill="1" applyBorder="1" applyAlignment="1">
      <alignment horizontal="left" vertical="center" indent="1"/>
    </xf>
    <xf numFmtId="181" fontId="22" fillId="4" borderId="0" xfId="14" applyNumberFormat="1" applyFont="1" applyFill="1" applyAlignment="1">
      <alignment horizontal="center" vertical="top"/>
    </xf>
    <xf numFmtId="164" fontId="5" fillId="0" borderId="0" xfId="2" applyFont="1"/>
    <xf numFmtId="164" fontId="4" fillId="0" borderId="0" xfId="2" applyFont="1"/>
    <xf numFmtId="0" fontId="0" fillId="0" borderId="8" xfId="0" applyBorder="1" applyAlignment="1">
      <alignment horizontal="center"/>
    </xf>
    <xf numFmtId="172" fontId="6" fillId="0" borderId="0" xfId="0" applyNumberFormat="1" applyFont="1"/>
    <xf numFmtId="0" fontId="3" fillId="0" borderId="8" xfId="9" applyFont="1" applyBorder="1"/>
    <xf numFmtId="0" fontId="6" fillId="0" borderId="8" xfId="0" applyFont="1" applyBorder="1"/>
    <xf numFmtId="0" fontId="5" fillId="0" borderId="8" xfId="0" applyFont="1" applyBorder="1"/>
    <xf numFmtId="164" fontId="5" fillId="0" borderId="0" xfId="2" applyFont="1" applyFill="1"/>
    <xf numFmtId="0" fontId="3" fillId="0" borderId="8" xfId="0" applyFont="1" applyBorder="1" applyAlignment="1">
      <alignment horizontal="center" wrapText="1"/>
    </xf>
    <xf numFmtId="164" fontId="17" fillId="0" borderId="0" xfId="2" applyFont="1"/>
    <xf numFmtId="0" fontId="4" fillId="0" borderId="8" xfId="0" applyFont="1" applyBorder="1" applyAlignment="1">
      <alignment horizontal="center" vertical="center"/>
    </xf>
    <xf numFmtId="14" fontId="0" fillId="0" borderId="8" xfId="0" applyNumberFormat="1" applyBorder="1"/>
    <xf numFmtId="175" fontId="0" fillId="0" borderId="8" xfId="1" applyNumberFormat="1" applyFont="1" applyFill="1" applyBorder="1"/>
    <xf numFmtId="10" fontId="0" fillId="0" borderId="8" xfId="11" applyNumberFormat="1" applyFont="1" applyFill="1" applyBorder="1"/>
    <xf numFmtId="10" fontId="0" fillId="0" borderId="8" xfId="0" applyNumberFormat="1" applyBorder="1"/>
    <xf numFmtId="14" fontId="0" fillId="0" borderId="8" xfId="0" applyNumberFormat="1" applyBorder="1" applyProtection="1">
      <protection locked="0"/>
    </xf>
    <xf numFmtId="175" fontId="23" fillId="0" borderId="8" xfId="1" applyNumberFormat="1" applyFont="1" applyFill="1" applyBorder="1"/>
    <xf numFmtId="175" fontId="5" fillId="0" borderId="0" xfId="0" applyNumberFormat="1" applyFont="1"/>
    <xf numFmtId="4" fontId="5" fillId="0" borderId="0" xfId="0" applyNumberFormat="1" applyFont="1"/>
    <xf numFmtId="168" fontId="6" fillId="0" borderId="3" xfId="1" applyNumberFormat="1" applyFont="1" applyFill="1" applyBorder="1" applyAlignment="1">
      <alignment horizontal="left" vertical="center" indent="1"/>
    </xf>
    <xf numFmtId="165" fontId="3" fillId="0" borderId="7" xfId="1" applyFont="1" applyFill="1" applyBorder="1" applyAlignment="1">
      <alignment horizontal="right" vertical="center" indent="1"/>
    </xf>
    <xf numFmtId="164" fontId="5" fillId="0" borderId="0" xfId="0" applyNumberFormat="1" applyFont="1"/>
    <xf numFmtId="9" fontId="0" fillId="0" borderId="8" xfId="0" applyNumberFormat="1" applyBorder="1" applyAlignment="1">
      <alignment horizontal="center"/>
    </xf>
    <xf numFmtId="41" fontId="23" fillId="0" borderId="0" xfId="7" applyFont="1" applyFill="1" applyAlignment="1">
      <alignment horizontal="center"/>
    </xf>
    <xf numFmtId="175" fontId="3" fillId="0" borderId="8" xfId="0" applyNumberFormat="1" applyFont="1" applyBorder="1"/>
    <xf numFmtId="0" fontId="0" fillId="0" borderId="14" xfId="0" applyBorder="1" applyAlignment="1" applyProtection="1">
      <alignment horizontal="center"/>
      <protection locked="0"/>
    </xf>
    <xf numFmtId="0" fontId="0" fillId="0" borderId="15" xfId="0" applyBorder="1" applyAlignment="1" applyProtection="1">
      <alignment horizontal="center"/>
      <protection locked="0"/>
    </xf>
    <xf numFmtId="0" fontId="0" fillId="0" borderId="14" xfId="0" applyBorder="1" applyProtection="1">
      <protection locked="0"/>
    </xf>
    <xf numFmtId="0" fontId="0" fillId="0" borderId="15" xfId="0" applyBorder="1" applyProtection="1">
      <protection locked="0"/>
    </xf>
    <xf numFmtId="0" fontId="0" fillId="0" borderId="13" xfId="0" applyBorder="1" applyAlignment="1" applyProtection="1">
      <alignment horizontal="left"/>
      <protection locked="0"/>
    </xf>
    <xf numFmtId="0" fontId="4" fillId="0" borderId="8" xfId="0" applyFont="1" applyBorder="1" applyAlignment="1">
      <alignment horizontal="left" vertical="center"/>
    </xf>
    <xf numFmtId="0" fontId="20" fillId="0" borderId="13" xfId="0" applyFont="1" applyBorder="1" applyAlignment="1">
      <alignment horizontal="left" vertical="center"/>
    </xf>
    <xf numFmtId="0" fontId="20" fillId="0" borderId="14" xfId="0" applyFont="1" applyBorder="1" applyAlignment="1">
      <alignment horizontal="left" vertical="center"/>
    </xf>
    <xf numFmtId="0" fontId="20" fillId="0" borderId="15" xfId="0" applyFont="1" applyBorder="1" applyAlignment="1">
      <alignment horizontal="left" vertical="center"/>
    </xf>
    <xf numFmtId="0" fontId="4" fillId="0" borderId="13" xfId="5" applyFont="1" applyBorder="1" applyAlignment="1">
      <alignment horizontal="left"/>
    </xf>
    <xf numFmtId="0" fontId="4" fillId="0" borderId="14" xfId="5" applyFont="1" applyBorder="1" applyAlignment="1">
      <alignment horizontal="left"/>
    </xf>
    <xf numFmtId="0" fontId="4" fillId="0" borderId="15" xfId="5" applyFont="1" applyBorder="1" applyAlignment="1">
      <alignment horizontal="left"/>
    </xf>
    <xf numFmtId="164" fontId="4" fillId="0" borderId="0" xfId="2" applyFont="1" applyAlignment="1">
      <alignment horizontal="right"/>
    </xf>
    <xf numFmtId="164" fontId="17" fillId="0" borderId="0" xfId="2" applyFont="1" applyAlignment="1">
      <alignment vertical="center"/>
    </xf>
    <xf numFmtId="164" fontId="5" fillId="0" borderId="0" xfId="2" applyFont="1" applyAlignment="1">
      <alignment horizontal="left" indent="1"/>
    </xf>
    <xf numFmtId="179" fontId="4" fillId="0" borderId="8" xfId="7" applyNumberFormat="1" applyFont="1" applyFill="1" applyBorder="1" applyAlignment="1"/>
    <xf numFmtId="0" fontId="8" fillId="0" borderId="0" xfId="0" applyFont="1" applyAlignment="1">
      <alignment horizontal="left"/>
    </xf>
    <xf numFmtId="0" fontId="3" fillId="0" borderId="13" xfId="0" applyFont="1" applyBorder="1" applyAlignment="1">
      <alignment horizontal="center" vertical="center"/>
    </xf>
    <xf numFmtId="0" fontId="3" fillId="0" borderId="14" xfId="0" applyFont="1" applyBorder="1" applyAlignment="1">
      <alignment horizontal="center" vertical="center"/>
    </xf>
    <xf numFmtId="0" fontId="3" fillId="0" borderId="15" xfId="0" applyFont="1" applyBorder="1" applyAlignment="1">
      <alignment horizontal="center" vertical="center"/>
    </xf>
    <xf numFmtId="0" fontId="5" fillId="0" borderId="0" xfId="0" applyFont="1" applyAlignment="1">
      <alignment horizontal="left"/>
    </xf>
    <xf numFmtId="166" fontId="3" fillId="0" borderId="0" xfId="4" applyFont="1" applyAlignment="1">
      <alignment horizontal="left" wrapText="1"/>
    </xf>
    <xf numFmtId="0" fontId="3" fillId="0" borderId="9" xfId="0" applyFont="1" applyBorder="1" applyAlignment="1">
      <alignment horizontal="center" vertical="center"/>
    </xf>
    <xf numFmtId="0" fontId="3" fillId="0" borderId="8" xfId="0" applyFont="1" applyBorder="1" applyAlignment="1">
      <alignment horizontal="center" vertical="center" wrapText="1"/>
    </xf>
    <xf numFmtId="0" fontId="6" fillId="0" borderId="0" xfId="0" applyFont="1" applyAlignment="1">
      <alignment horizontal="center" vertical="center"/>
    </xf>
    <xf numFmtId="0" fontId="6" fillId="0" borderId="1" xfId="0" applyFont="1" applyBorder="1" applyAlignment="1">
      <alignment vertical="center" wrapText="1"/>
    </xf>
    <xf numFmtId="0" fontId="6" fillId="0" borderId="0" xfId="0" applyFont="1" applyAlignment="1">
      <alignment vertical="center" wrapText="1"/>
    </xf>
    <xf numFmtId="0" fontId="6" fillId="0" borderId="1" xfId="0" applyFont="1" applyBorder="1" applyAlignment="1">
      <alignment horizontal="left" vertical="center" wrapText="1"/>
    </xf>
    <xf numFmtId="0" fontId="6" fillId="0" borderId="0" xfId="0" applyFont="1" applyAlignment="1">
      <alignment horizontal="left" vertical="center" wrapText="1"/>
    </xf>
    <xf numFmtId="0" fontId="5" fillId="0" borderId="1" xfId="0" applyFont="1" applyBorder="1" applyAlignment="1">
      <alignment vertical="center" wrapText="1"/>
    </xf>
    <xf numFmtId="0" fontId="5" fillId="0" borderId="0" xfId="0" applyFont="1" applyAlignment="1">
      <alignment vertical="center" wrapText="1"/>
    </xf>
    <xf numFmtId="164" fontId="5" fillId="0" borderId="8" xfId="2" applyFont="1" applyFill="1" applyBorder="1" applyAlignment="1">
      <alignment horizontal="left" vertical="center" wrapText="1"/>
    </xf>
    <xf numFmtId="164" fontId="6" fillId="0" borderId="8" xfId="2" applyFont="1" applyFill="1" applyBorder="1" applyAlignment="1">
      <alignment horizontal="left" vertical="center"/>
    </xf>
    <xf numFmtId="164" fontId="6" fillId="0" borderId="8" xfId="2" applyFont="1" applyFill="1" applyBorder="1" applyAlignment="1">
      <alignment horizontal="left" vertical="center" indent="1"/>
    </xf>
    <xf numFmtId="176" fontId="5" fillId="0" borderId="13" xfId="2" applyNumberFormat="1" applyFont="1" applyFill="1" applyBorder="1" applyAlignment="1">
      <alignment horizontal="left" vertical="center" wrapText="1"/>
    </xf>
    <xf numFmtId="176" fontId="5" fillId="0" borderId="14" xfId="2" applyNumberFormat="1" applyFont="1" applyFill="1" applyBorder="1" applyAlignment="1">
      <alignment horizontal="left" vertical="center" wrapText="1"/>
    </xf>
    <xf numFmtId="176" fontId="5" fillId="0" borderId="15" xfId="2" applyNumberFormat="1" applyFont="1" applyFill="1" applyBorder="1" applyAlignment="1">
      <alignment horizontal="left" vertical="center" wrapText="1"/>
    </xf>
    <xf numFmtId="166" fontId="3" fillId="0" borderId="0" xfId="4" applyFont="1" applyAlignment="1">
      <alignment horizontal="left"/>
    </xf>
    <xf numFmtId="0" fontId="6" fillId="0" borderId="0" xfId="0" applyFont="1" applyAlignment="1">
      <alignment horizontal="left"/>
    </xf>
    <xf numFmtId="164" fontId="6" fillId="0" borderId="8" xfId="2" applyFont="1" applyFill="1" applyBorder="1" applyAlignment="1">
      <alignment horizontal="left" vertical="center" wrapText="1"/>
    </xf>
    <xf numFmtId="164" fontId="4" fillId="0" borderId="8" xfId="2" applyFont="1" applyFill="1" applyBorder="1" applyAlignment="1">
      <alignment horizontal="left" vertical="center" wrapText="1"/>
    </xf>
    <xf numFmtId="176" fontId="4" fillId="0" borderId="13" xfId="2" applyNumberFormat="1" applyFont="1" applyFill="1" applyBorder="1" applyAlignment="1">
      <alignment horizontal="left" vertical="center" wrapText="1"/>
    </xf>
    <xf numFmtId="176" fontId="4" fillId="0" borderId="14" xfId="2" applyNumberFormat="1" applyFont="1" applyFill="1" applyBorder="1" applyAlignment="1">
      <alignment horizontal="left" vertical="center" wrapText="1"/>
    </xf>
    <xf numFmtId="176" fontId="4" fillId="0" borderId="15" xfId="2" applyNumberFormat="1" applyFont="1" applyFill="1" applyBorder="1" applyAlignment="1">
      <alignment horizontal="left" vertical="center" wrapText="1"/>
    </xf>
    <xf numFmtId="0" fontId="19" fillId="0" borderId="8" xfId="0" applyFont="1" applyBorder="1" applyAlignment="1">
      <alignment horizontal="center" vertical="center" wrapText="1"/>
    </xf>
    <xf numFmtId="0" fontId="20" fillId="0" borderId="8" xfId="0" applyFont="1" applyBorder="1" applyAlignment="1">
      <alignment horizontal="left" vertical="center"/>
    </xf>
    <xf numFmtId="0" fontId="20" fillId="0" borderId="8" xfId="0" applyFont="1" applyBorder="1" applyAlignment="1">
      <alignment horizontal="center" vertical="center"/>
    </xf>
    <xf numFmtId="0" fontId="3" fillId="0" borderId="13" xfId="9" applyFont="1" applyBorder="1" applyAlignment="1">
      <alignment horizontal="center"/>
    </xf>
    <xf numFmtId="0" fontId="3" fillId="0" borderId="14" xfId="9" applyFont="1" applyBorder="1" applyAlignment="1">
      <alignment horizontal="center"/>
    </xf>
    <xf numFmtId="0" fontId="3" fillId="0" borderId="15" xfId="9" applyFont="1" applyBorder="1" applyAlignment="1">
      <alignment horizontal="center"/>
    </xf>
    <xf numFmtId="0" fontId="3" fillId="0" borderId="8" xfId="0" applyFont="1" applyBorder="1" applyAlignment="1">
      <alignment horizontal="center" vertical="center"/>
    </xf>
    <xf numFmtId="0" fontId="4" fillId="0" borderId="13" xfId="0" applyFont="1" applyBorder="1" applyAlignment="1">
      <alignment horizontal="center" vertical="center"/>
    </xf>
    <xf numFmtId="0" fontId="4" fillId="0" borderId="14" xfId="0" applyFont="1" applyBorder="1" applyAlignment="1">
      <alignment horizontal="center" vertical="center"/>
    </xf>
    <xf numFmtId="0" fontId="4" fillId="0" borderId="15" xfId="0" applyFont="1" applyBorder="1" applyAlignment="1">
      <alignment horizontal="center" vertical="center"/>
    </xf>
    <xf numFmtId="0" fontId="4" fillId="0" borderId="0" xfId="5" applyFont="1" applyAlignment="1">
      <alignment horizontal="left" vertical="center" wrapText="1"/>
    </xf>
    <xf numFmtId="0" fontId="4" fillId="0" borderId="0" xfId="5" applyFont="1" applyAlignment="1">
      <alignment horizontal="left" vertical="center"/>
    </xf>
    <xf numFmtId="0" fontId="5" fillId="0" borderId="0" xfId="0" applyFont="1" applyAlignment="1">
      <alignment horizontal="left" vertical="top" wrapText="1"/>
    </xf>
    <xf numFmtId="0" fontId="5" fillId="0" borderId="0" xfId="0" applyFont="1" applyAlignment="1">
      <alignment horizontal="left" vertical="center" wrapText="1"/>
    </xf>
    <xf numFmtId="0" fontId="3" fillId="0" borderId="13" xfId="0" applyFont="1" applyBorder="1" applyAlignment="1">
      <alignment horizontal="center" vertical="center" wrapText="1"/>
    </xf>
    <xf numFmtId="0" fontId="3" fillId="0" borderId="14" xfId="0" applyFont="1" applyBorder="1" applyAlignment="1">
      <alignment horizontal="center" vertical="center" wrapText="1"/>
    </xf>
    <xf numFmtId="0" fontId="3" fillId="0" borderId="15" xfId="0" applyFont="1" applyBorder="1" applyAlignment="1">
      <alignment horizontal="center" vertical="center" wrapText="1"/>
    </xf>
    <xf numFmtId="0" fontId="19" fillId="0" borderId="13" xfId="0" applyFont="1" applyBorder="1" applyAlignment="1">
      <alignment horizontal="center" vertical="center" wrapText="1"/>
    </xf>
    <xf numFmtId="0" fontId="19" fillId="0" borderId="14" xfId="0" applyFont="1" applyBorder="1" applyAlignment="1">
      <alignment horizontal="center" vertical="center" wrapText="1"/>
    </xf>
    <xf numFmtId="0" fontId="19" fillId="0" borderId="15" xfId="0" applyFont="1" applyBorder="1" applyAlignment="1">
      <alignment horizontal="center" vertical="center" wrapText="1"/>
    </xf>
    <xf numFmtId="0" fontId="20" fillId="0" borderId="13" xfId="0" applyFont="1" applyBorder="1" applyAlignment="1">
      <alignment horizontal="left" vertical="center"/>
    </xf>
    <xf numFmtId="0" fontId="20" fillId="0" borderId="14" xfId="0" applyFont="1" applyBorder="1" applyAlignment="1">
      <alignment horizontal="left" vertical="center"/>
    </xf>
    <xf numFmtId="0" fontId="20" fillId="0" borderId="15" xfId="0" applyFont="1" applyBorder="1" applyAlignment="1">
      <alignment horizontal="left" vertical="center"/>
    </xf>
    <xf numFmtId="0" fontId="5" fillId="0" borderId="0" xfId="0" applyFont="1" applyAlignment="1">
      <alignment horizontal="left" wrapText="1"/>
    </xf>
    <xf numFmtId="0" fontId="4" fillId="0" borderId="8" xfId="5" applyFont="1" applyBorder="1" applyAlignment="1">
      <alignment horizontal="left"/>
    </xf>
    <xf numFmtId="0" fontId="6" fillId="0" borderId="13" xfId="0" applyFont="1" applyBorder="1" applyAlignment="1">
      <alignment horizontal="center"/>
    </xf>
    <xf numFmtId="0" fontId="6" fillId="0" borderId="14" xfId="0" applyFont="1" applyBorder="1" applyAlignment="1">
      <alignment horizontal="center"/>
    </xf>
    <xf numFmtId="0" fontId="6" fillId="0" borderId="15" xfId="0" applyFont="1" applyBorder="1" applyAlignment="1">
      <alignment horizontal="center"/>
    </xf>
    <xf numFmtId="0" fontId="5" fillId="0" borderId="7" xfId="0" applyFont="1" applyBorder="1" applyAlignment="1">
      <alignment horizontal="left" vertical="center" wrapText="1"/>
    </xf>
    <xf numFmtId="9" fontId="5" fillId="0" borderId="7" xfId="0" applyNumberFormat="1" applyFont="1" applyBorder="1" applyAlignment="1">
      <alignment horizontal="center" vertical="center"/>
    </xf>
    <xf numFmtId="0" fontId="5" fillId="0" borderId="7" xfId="0" applyFont="1" applyBorder="1" applyAlignment="1">
      <alignment horizontal="center" vertical="center"/>
    </xf>
    <xf numFmtId="0" fontId="4" fillId="0" borderId="0" xfId="0" applyFont="1" applyAlignment="1">
      <alignment horizontal="left" vertical="center" wrapText="1"/>
    </xf>
    <xf numFmtId="0" fontId="5" fillId="0" borderId="3" xfId="0" applyFont="1" applyBorder="1" applyAlignment="1">
      <alignment horizontal="left" vertical="center" wrapText="1"/>
    </xf>
    <xf numFmtId="9" fontId="5" fillId="0" borderId="3" xfId="0" applyNumberFormat="1" applyFont="1" applyBorder="1" applyAlignment="1">
      <alignment horizontal="center" vertical="center"/>
    </xf>
    <xf numFmtId="0" fontId="5" fillId="0" borderId="3" xfId="0" applyFont="1" applyBorder="1" applyAlignment="1">
      <alignment horizontal="center" vertical="center"/>
    </xf>
    <xf numFmtId="0" fontId="6" fillId="0" borderId="0" xfId="0" applyFont="1" applyAlignment="1">
      <alignment horizontal="center" vertical="center" wrapText="1"/>
    </xf>
    <xf numFmtId="0" fontId="6" fillId="0" borderId="0" xfId="0" applyFont="1" applyAlignment="1">
      <alignment horizontal="center"/>
    </xf>
    <xf numFmtId="0" fontId="3" fillId="0" borderId="9" xfId="0" applyFont="1" applyBorder="1" applyAlignment="1">
      <alignment horizontal="center" vertical="center" wrapText="1"/>
    </xf>
  </cellXfs>
  <cellStyles count="17">
    <cellStyle name="Hipervínculo" xfId="3" builtinId="8"/>
    <cellStyle name="Millares" xfId="1" builtinId="3"/>
    <cellStyle name="Millares [0]" xfId="2" builtinId="6"/>
    <cellStyle name="Millares [0] 2" xfId="7" xr:uid="{B55C7CA1-2256-4534-A4FC-D5FE400D6D59}"/>
    <cellStyle name="Millares [0] 2 2" xfId="8" xr:uid="{0C7D1949-FA3C-4B47-94CE-D258205E0C3E}"/>
    <cellStyle name="Millares [0] 3" xfId="13" xr:uid="{F89CC9B6-4DF2-4CF0-B423-A1B0194349A2}"/>
    <cellStyle name="Millares [0] 3 2" xfId="16" xr:uid="{9B0F0157-CBD3-4443-BA6E-A03619472731}"/>
    <cellStyle name="Millares 19" xfId="10" xr:uid="{229F4A55-6014-4523-B8AF-732FD338B273}"/>
    <cellStyle name="Millares 2" xfId="6" xr:uid="{D1B8DF25-3CA0-4FD0-AFFE-11A7B1EC6215}"/>
    <cellStyle name="Millares 3" xfId="14" xr:uid="{C2D8B974-FA1F-4835-A1C0-142E18C9BCDA}"/>
    <cellStyle name="Normal" xfId="0" builtinId="0"/>
    <cellStyle name="Normal 12" xfId="9" xr:uid="{1F7C7080-4850-4621-AD77-229559AF8C73}"/>
    <cellStyle name="Normal 15" xfId="15" xr:uid="{22F00199-3543-437A-BF6C-94C3229834F6}"/>
    <cellStyle name="Normal 2" xfId="5" xr:uid="{65D23DD0-88D3-41C7-895F-6F616E6E308B}"/>
    <cellStyle name="Normal 3" xfId="12" xr:uid="{3D77A6CF-DD7C-4C93-BA7D-ABC50756F232}"/>
    <cellStyle name="Normal_Estados Fiscal 1999" xfId="4" xr:uid="{AB80CC31-0EAF-43B2-BCA8-FA47CD0ED808}"/>
    <cellStyle name="Porcentaje" xfId="1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vmlDrawing1.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theme/theme1.xml><?xml version="1.0" encoding="utf-8"?>
<a:theme xmlns:a="http://schemas.openxmlformats.org/drawingml/2006/main" name="Tema de Office">
  <a:themeElements>
    <a:clrScheme name="Verde">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vmlDrawing" Target="../drawings/vmlDrawing4.vml"/></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75E3CE-1301-4EAB-A268-991133B6D9E0}">
  <sheetPr>
    <tabColor theme="7" tint="0.39997558519241921"/>
  </sheetPr>
  <dimension ref="A1:K48"/>
  <sheetViews>
    <sheetView showGridLines="0" topLeftCell="A14" zoomScale="70" zoomScaleNormal="70" workbookViewId="0">
      <selection activeCell="J39" sqref="J39"/>
    </sheetView>
  </sheetViews>
  <sheetFormatPr baseColWidth="10" defaultColWidth="11.44140625" defaultRowHeight="15.6"/>
  <cols>
    <col min="1" max="1" width="3.33203125" style="1" customWidth="1"/>
    <col min="2" max="2" width="41.6640625" style="1" customWidth="1"/>
    <col min="3" max="3" width="19.5546875" style="1" customWidth="1"/>
    <col min="4" max="4" width="21.109375" style="3" customWidth="1"/>
    <col min="5" max="5" width="21.88671875" style="1" customWidth="1"/>
    <col min="6" max="6" width="21.33203125" style="1" customWidth="1"/>
    <col min="7" max="7" width="15.109375" style="1" bestFit="1" customWidth="1"/>
    <col min="8" max="8" width="15.33203125" style="1" bestFit="1" customWidth="1"/>
    <col min="9" max="16384" width="11.44140625" style="1"/>
  </cols>
  <sheetData>
    <row r="1" spans="1:11" s="79" customFormat="1">
      <c r="A1" s="198"/>
      <c r="B1" s="198"/>
      <c r="C1" s="198"/>
      <c r="D1" s="198"/>
      <c r="E1" s="198"/>
      <c r="F1" s="198"/>
      <c r="G1" s="198"/>
      <c r="H1" s="198"/>
      <c r="I1" s="198"/>
      <c r="J1" s="198"/>
      <c r="K1" s="198"/>
    </row>
    <row r="2" spans="1:11" s="79" customFormat="1">
      <c r="A2" s="198"/>
      <c r="B2" s="198"/>
      <c r="C2" s="198"/>
      <c r="D2" s="198"/>
      <c r="E2" s="198"/>
      <c r="F2" s="198"/>
      <c r="G2" s="198"/>
      <c r="H2" s="198"/>
      <c r="I2" s="198"/>
      <c r="J2" s="198"/>
      <c r="K2" s="198"/>
    </row>
    <row r="3" spans="1:11" s="79" customFormat="1">
      <c r="A3" s="198"/>
      <c r="B3" s="198"/>
      <c r="C3" s="198"/>
      <c r="D3" s="198"/>
      <c r="E3" s="198"/>
      <c r="F3" s="198"/>
      <c r="G3" s="198"/>
      <c r="H3" s="198"/>
      <c r="I3" s="198"/>
      <c r="J3" s="198"/>
      <c r="K3" s="198"/>
    </row>
    <row r="4" spans="1:11" s="79" customFormat="1">
      <c r="A4" s="198"/>
      <c r="B4" s="198"/>
      <c r="C4" s="198"/>
      <c r="D4" s="198"/>
      <c r="E4" s="198"/>
      <c r="F4" s="198"/>
      <c r="G4" s="198"/>
      <c r="H4" s="198"/>
      <c r="I4" s="198"/>
      <c r="J4" s="198"/>
      <c r="K4" s="198"/>
    </row>
    <row r="5" spans="1:11">
      <c r="A5" s="198"/>
      <c r="B5" s="198"/>
      <c r="C5" s="198"/>
      <c r="D5" s="198"/>
      <c r="E5" s="198"/>
      <c r="F5" s="198"/>
      <c r="G5" s="198"/>
      <c r="H5" s="198"/>
      <c r="I5" s="198"/>
      <c r="J5" s="198"/>
      <c r="K5" s="198"/>
    </row>
    <row r="6" spans="1:11">
      <c r="B6" s="2"/>
      <c r="F6" s="104"/>
    </row>
    <row r="7" spans="1:11" ht="22.5" customHeight="1">
      <c r="B7" s="245" t="s">
        <v>23</v>
      </c>
      <c r="C7" s="245"/>
      <c r="D7" s="245"/>
      <c r="E7" s="245"/>
      <c r="F7" s="245"/>
    </row>
    <row r="8" spans="1:11">
      <c r="B8" s="245" t="s">
        <v>0</v>
      </c>
      <c r="C8" s="245"/>
      <c r="D8" s="245"/>
      <c r="E8" s="245"/>
      <c r="F8" s="245"/>
    </row>
    <row r="9" spans="1:11">
      <c r="B9" s="5" t="s">
        <v>335</v>
      </c>
      <c r="C9" s="5"/>
      <c r="D9" s="6"/>
      <c r="E9" s="5"/>
      <c r="F9" s="5"/>
    </row>
    <row r="10" spans="1:11">
      <c r="B10" s="4" t="s">
        <v>342</v>
      </c>
      <c r="C10" s="5"/>
      <c r="D10" s="6"/>
      <c r="E10" s="5"/>
      <c r="F10" s="5"/>
    </row>
    <row r="11" spans="1:11">
      <c r="B11" s="240" t="s">
        <v>24</v>
      </c>
      <c r="C11" s="240"/>
      <c r="D11" s="240"/>
      <c r="E11" s="240"/>
      <c r="F11" s="240"/>
    </row>
    <row r="12" spans="1:11" ht="7.5" customHeight="1"/>
    <row r="13" spans="1:11" ht="45" customHeight="1">
      <c r="B13" s="241" t="s">
        <v>1</v>
      </c>
      <c r="C13" s="242"/>
      <c r="D13" s="243"/>
      <c r="E13" s="125">
        <v>46112</v>
      </c>
      <c r="F13" s="125">
        <v>46022</v>
      </c>
    </row>
    <row r="14" spans="1:11" ht="10.95" customHeight="1">
      <c r="B14" s="116"/>
      <c r="D14" s="96"/>
      <c r="E14" s="124"/>
      <c r="F14" s="124"/>
    </row>
    <row r="15" spans="1:11">
      <c r="B15" s="116" t="s">
        <v>2</v>
      </c>
      <c r="D15" s="91" t="s">
        <v>4</v>
      </c>
      <c r="E15" s="92">
        <v>33629967919.130001</v>
      </c>
      <c r="F15" s="93">
        <v>37595302932</v>
      </c>
      <c r="G15" s="34">
        <v>0</v>
      </c>
    </row>
    <row r="16" spans="1:11">
      <c r="B16" s="117"/>
      <c r="C16" s="94"/>
      <c r="D16" s="91"/>
      <c r="E16" s="93"/>
      <c r="F16" s="93"/>
    </row>
    <row r="17" spans="1:11">
      <c r="B17" s="116" t="s">
        <v>3</v>
      </c>
      <c r="C17" s="95"/>
      <c r="D17" s="91" t="s">
        <v>5</v>
      </c>
      <c r="E17" s="92">
        <v>146565300072</v>
      </c>
      <c r="F17" s="93">
        <v>77524842272</v>
      </c>
      <c r="G17" s="34"/>
    </row>
    <row r="18" spans="1:11">
      <c r="B18" s="116"/>
      <c r="C18" s="95"/>
      <c r="D18" s="91"/>
      <c r="E18" s="93"/>
      <c r="F18" s="93"/>
    </row>
    <row r="19" spans="1:11">
      <c r="B19" s="116"/>
      <c r="C19" s="95"/>
      <c r="D19" s="91"/>
      <c r="E19" s="93"/>
      <c r="F19" s="93"/>
    </row>
    <row r="20" spans="1:11">
      <c r="B20" s="116"/>
      <c r="C20" s="95"/>
      <c r="D20" s="96"/>
      <c r="E20" s="93"/>
      <c r="F20" s="93"/>
    </row>
    <row r="21" spans="1:11">
      <c r="B21" s="117" t="s">
        <v>6</v>
      </c>
      <c r="C21" s="2"/>
      <c r="D21" s="118"/>
      <c r="E21" s="97">
        <v>180195267991.13</v>
      </c>
      <c r="F21" s="97">
        <v>115120145204</v>
      </c>
      <c r="G21" s="34">
        <v>0</v>
      </c>
    </row>
    <row r="22" spans="1:11">
      <c r="B22" s="194"/>
      <c r="C22" s="195"/>
      <c r="D22" s="196"/>
      <c r="E22" s="197"/>
      <c r="F22" s="197"/>
    </row>
    <row r="23" spans="1:11">
      <c r="B23" s="194"/>
      <c r="C23" s="195"/>
      <c r="D23" s="196"/>
      <c r="E23" s="197"/>
      <c r="F23" s="197"/>
    </row>
    <row r="24" spans="1:11">
      <c r="B24" s="116" t="s">
        <v>7</v>
      </c>
      <c r="C24" s="121"/>
      <c r="D24" s="91" t="s">
        <v>8</v>
      </c>
      <c r="E24" s="92">
        <v>-249822270</v>
      </c>
      <c r="F24" s="93">
        <v>-36626953</v>
      </c>
      <c r="J24" s="8"/>
    </row>
    <row r="25" spans="1:11">
      <c r="A25" s="1" t="s">
        <v>211</v>
      </c>
      <c r="B25" s="116" t="s">
        <v>212</v>
      </c>
      <c r="C25" s="95"/>
      <c r="D25" s="122"/>
      <c r="E25" s="92">
        <v>2930639</v>
      </c>
      <c r="F25" s="93">
        <v>-14098608</v>
      </c>
    </row>
    <row r="26" spans="1:11">
      <c r="B26" s="117"/>
      <c r="C26" s="95"/>
      <c r="D26" s="120"/>
      <c r="E26" s="93"/>
      <c r="F26" s="93"/>
    </row>
    <row r="27" spans="1:11">
      <c r="B27" s="117" t="s">
        <v>9</v>
      </c>
      <c r="C27" s="119"/>
      <c r="D27" s="120"/>
      <c r="E27" s="97">
        <v>179948376360.13</v>
      </c>
      <c r="F27" s="97">
        <v>115069419643.13</v>
      </c>
      <c r="G27" s="31"/>
      <c r="H27" s="26"/>
      <c r="I27" s="8"/>
      <c r="K27" s="8"/>
    </row>
    <row r="28" spans="1:11">
      <c r="B28" s="117" t="s">
        <v>10</v>
      </c>
      <c r="C28" s="94"/>
      <c r="D28" s="122"/>
      <c r="E28" s="218">
        <v>544537.81091999996</v>
      </c>
      <c r="F28" s="98">
        <v>354976.9</v>
      </c>
      <c r="H28" s="199"/>
    </row>
    <row r="29" spans="1:11">
      <c r="B29" s="123" t="s">
        <v>11</v>
      </c>
      <c r="C29" s="99"/>
      <c r="D29" s="100"/>
      <c r="E29" s="219">
        <v>330460.75543607544</v>
      </c>
      <c r="F29" s="191">
        <v>324160.3</v>
      </c>
      <c r="H29" s="217"/>
    </row>
    <row r="30" spans="1:11">
      <c r="B30" s="9"/>
      <c r="C30" s="10"/>
      <c r="D30" s="11"/>
      <c r="E30" s="238"/>
      <c r="F30" s="12"/>
    </row>
    <row r="31" spans="1:11" ht="15" customHeight="1">
      <c r="B31" s="244" t="s">
        <v>12</v>
      </c>
      <c r="C31" s="244"/>
      <c r="D31" s="244"/>
      <c r="E31" s="244"/>
      <c r="F31" s="244"/>
    </row>
    <row r="32" spans="1:11" ht="15" customHeight="1"/>
    <row r="33" spans="2:8" ht="7.5" customHeight="1">
      <c r="B33" s="14"/>
    </row>
    <row r="34" spans="2:8" ht="7.5" customHeight="1">
      <c r="B34" s="14"/>
      <c r="F34" s="15"/>
    </row>
    <row r="35" spans="2:8" ht="7.5" customHeight="1">
      <c r="B35" s="14"/>
      <c r="F35" s="15"/>
    </row>
    <row r="36" spans="2:8" ht="7.5" customHeight="1">
      <c r="B36" s="14"/>
      <c r="F36" s="15"/>
    </row>
    <row r="37" spans="2:8" ht="7.5" customHeight="1">
      <c r="B37" s="14"/>
      <c r="F37" s="15"/>
    </row>
    <row r="38" spans="2:8" ht="7.5" customHeight="1">
      <c r="B38" s="14"/>
      <c r="F38" s="15"/>
    </row>
    <row r="39" spans="2:8">
      <c r="B39" s="14"/>
    </row>
    <row r="40" spans="2:8">
      <c r="B40" s="16"/>
      <c r="C40" s="16"/>
      <c r="D40" s="17"/>
      <c r="E40" s="16"/>
    </row>
    <row r="41" spans="2:8" s="18" customFormat="1">
      <c r="B41" s="17"/>
      <c r="C41" s="16"/>
      <c r="D41" s="17"/>
      <c r="E41" s="17"/>
      <c r="F41" s="17"/>
    </row>
    <row r="42" spans="2:8" s="3" customFormat="1">
      <c r="B42" s="19"/>
      <c r="C42" s="20"/>
      <c r="D42" s="19"/>
      <c r="E42" s="19"/>
      <c r="H42" s="19"/>
    </row>
    <row r="43" spans="2:8">
      <c r="D43" s="1"/>
    </row>
    <row r="44" spans="2:8">
      <c r="D44" s="1"/>
    </row>
    <row r="45" spans="2:8">
      <c r="D45" s="1"/>
    </row>
    <row r="46" spans="2:8">
      <c r="D46" s="1"/>
    </row>
    <row r="47" spans="2:8">
      <c r="D47" s="1"/>
    </row>
    <row r="48" spans="2:8">
      <c r="B48" s="19"/>
    </row>
  </sheetData>
  <mergeCells count="5">
    <mergeCell ref="B11:F11"/>
    <mergeCell ref="B13:D13"/>
    <mergeCell ref="B31:F31"/>
    <mergeCell ref="B7:F7"/>
    <mergeCell ref="B8:F8"/>
  </mergeCells>
  <pageMargins left="0.7" right="0.7" top="0.75" bottom="0.75" header="0.3" footer="0.3"/>
  <pageSetup orientation="portrait" r:id="rId1"/>
  <legacy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E136C4-B261-4271-A307-0EC2478DD116}">
  <sheetPr>
    <tabColor theme="7" tint="0.39997558519241921"/>
  </sheetPr>
  <dimension ref="A1:K47"/>
  <sheetViews>
    <sheetView showGridLines="0" topLeftCell="A22" zoomScale="70" zoomScaleNormal="70" workbookViewId="0">
      <selection activeCell="D51" sqref="D51"/>
    </sheetView>
  </sheetViews>
  <sheetFormatPr baseColWidth="10" defaultColWidth="11.44140625" defaultRowHeight="15.6"/>
  <cols>
    <col min="1" max="1" width="2" style="1" customWidth="1"/>
    <col min="2" max="2" width="59" style="1" customWidth="1"/>
    <col min="3" max="3" width="13.109375" style="1" customWidth="1"/>
    <col min="4" max="4" width="15.44140625" style="1" customWidth="1"/>
    <col min="5" max="5" width="5.6640625" style="1" customWidth="1"/>
    <col min="6" max="6" width="21.5546875" style="1" customWidth="1"/>
    <col min="7" max="7" width="20" style="1" customWidth="1"/>
    <col min="8" max="9" width="17.88671875" style="1" bestFit="1" customWidth="1"/>
    <col min="10" max="10" width="17.33203125" style="1" bestFit="1" customWidth="1"/>
    <col min="11" max="11" width="18.33203125" style="1" bestFit="1" customWidth="1"/>
    <col min="12" max="16384" width="11.44140625" style="1"/>
  </cols>
  <sheetData>
    <row r="1" spans="1:11" s="79" customFormat="1">
      <c r="A1" s="198"/>
      <c r="B1" s="198"/>
      <c r="C1" s="198"/>
      <c r="D1" s="198"/>
      <c r="E1" s="198"/>
      <c r="F1" s="198"/>
      <c r="G1" s="198"/>
      <c r="H1" s="198"/>
      <c r="I1" s="198"/>
      <c r="J1" s="198"/>
      <c r="K1" s="198"/>
    </row>
    <row r="2" spans="1:11" s="79" customFormat="1">
      <c r="A2" s="198"/>
      <c r="B2" s="198"/>
      <c r="C2" s="198"/>
      <c r="D2" s="198"/>
      <c r="E2" s="198"/>
      <c r="F2" s="198"/>
      <c r="G2" s="198"/>
      <c r="H2" s="198"/>
      <c r="I2" s="198"/>
      <c r="J2" s="198"/>
      <c r="K2" s="198"/>
    </row>
    <row r="3" spans="1:11" s="79" customFormat="1">
      <c r="A3" s="198"/>
      <c r="B3" s="198"/>
      <c r="C3" s="198"/>
      <c r="D3" s="198"/>
      <c r="E3" s="198"/>
      <c r="F3" s="198"/>
      <c r="G3" s="198"/>
      <c r="H3" s="198"/>
      <c r="I3" s="198"/>
      <c r="J3" s="198"/>
      <c r="K3" s="198"/>
    </row>
    <row r="4" spans="1:11" s="79" customFormat="1">
      <c r="A4" s="198"/>
      <c r="B4" s="198"/>
      <c r="C4" s="198"/>
      <c r="D4" s="198"/>
      <c r="E4" s="198"/>
      <c r="F4" s="198"/>
      <c r="G4" s="198"/>
      <c r="H4" s="198"/>
      <c r="I4" s="198"/>
      <c r="J4" s="198"/>
      <c r="K4" s="198"/>
    </row>
    <row r="5" spans="1:11">
      <c r="A5" s="198"/>
      <c r="B5" s="198"/>
      <c r="C5" s="198"/>
      <c r="D5" s="198"/>
      <c r="E5" s="198"/>
      <c r="F5" s="198"/>
      <c r="G5" s="198"/>
      <c r="H5" s="198"/>
      <c r="I5" s="198"/>
      <c r="J5" s="198"/>
      <c r="K5" s="198"/>
    </row>
    <row r="6" spans="1:11">
      <c r="B6" s="21"/>
      <c r="C6" s="22"/>
      <c r="D6" s="22"/>
      <c r="E6" s="22"/>
      <c r="F6" s="22"/>
      <c r="G6" s="104"/>
      <c r="H6" s="23"/>
      <c r="I6" s="23"/>
      <c r="J6" s="23"/>
    </row>
    <row r="7" spans="1:11">
      <c r="B7" s="245" t="s">
        <v>23</v>
      </c>
      <c r="C7" s="245"/>
      <c r="D7" s="245"/>
      <c r="E7" s="245"/>
      <c r="F7" s="245"/>
      <c r="G7" s="245"/>
      <c r="H7" s="23"/>
      <c r="I7" s="23"/>
      <c r="J7" s="23"/>
    </row>
    <row r="8" spans="1:11">
      <c r="B8" s="245" t="s">
        <v>25</v>
      </c>
      <c r="C8" s="245"/>
      <c r="D8" s="245"/>
      <c r="E8" s="245"/>
      <c r="F8" s="245"/>
      <c r="G8" s="245"/>
      <c r="H8" s="23"/>
      <c r="I8" s="23"/>
      <c r="J8" s="23"/>
    </row>
    <row r="9" spans="1:11">
      <c r="B9" s="5" t="s">
        <v>335</v>
      </c>
      <c r="C9" s="5"/>
      <c r="D9" s="5"/>
      <c r="E9" s="5"/>
      <c r="F9" s="5"/>
      <c r="G9" s="5"/>
      <c r="H9" s="5"/>
      <c r="I9" s="5"/>
      <c r="J9" s="5"/>
      <c r="K9" s="5"/>
    </row>
    <row r="10" spans="1:11">
      <c r="B10" s="4" t="s">
        <v>336</v>
      </c>
      <c r="C10" s="5"/>
      <c r="D10" s="5"/>
      <c r="E10" s="5"/>
      <c r="F10" s="5"/>
      <c r="G10" s="5"/>
      <c r="H10" s="5"/>
      <c r="I10" s="5"/>
      <c r="J10" s="5"/>
      <c r="K10" s="5"/>
    </row>
    <row r="11" spans="1:11">
      <c r="B11" s="240" t="s">
        <v>24</v>
      </c>
      <c r="C11" s="240"/>
      <c r="D11" s="240"/>
      <c r="E11" s="240"/>
      <c r="F11" s="240"/>
      <c r="G11" s="24"/>
      <c r="H11" s="5"/>
      <c r="I11" s="5"/>
    </row>
    <row r="12" spans="1:11">
      <c r="B12" s="248"/>
      <c r="C12" s="248"/>
      <c r="D12" s="248"/>
      <c r="E12" s="248"/>
      <c r="F12" s="248"/>
      <c r="G12" s="248"/>
      <c r="H12" s="5"/>
      <c r="I12" s="5"/>
    </row>
    <row r="13" spans="1:11">
      <c r="B13" s="148" t="s">
        <v>26</v>
      </c>
      <c r="C13" s="149"/>
      <c r="D13" s="149"/>
      <c r="E13" s="150"/>
      <c r="F13" s="151">
        <v>46112</v>
      </c>
      <c r="G13" s="151">
        <v>45747</v>
      </c>
      <c r="H13" s="18"/>
    </row>
    <row r="14" spans="1:11">
      <c r="B14" s="126"/>
      <c r="C14" s="60"/>
      <c r="D14" s="60"/>
      <c r="E14" s="127"/>
      <c r="F14" s="128"/>
      <c r="G14" s="128"/>
      <c r="H14" s="18"/>
    </row>
    <row r="15" spans="1:11">
      <c r="A15" s="25"/>
      <c r="B15" s="129" t="s">
        <v>21</v>
      </c>
      <c r="C15" s="2"/>
      <c r="D15" s="18" t="s">
        <v>158</v>
      </c>
      <c r="E15" s="130"/>
      <c r="F15" s="131">
        <v>60620722</v>
      </c>
      <c r="G15" s="131">
        <v>22423480</v>
      </c>
      <c r="H15" s="26"/>
    </row>
    <row r="16" spans="1:11">
      <c r="A16" s="25"/>
      <c r="B16" s="129" t="s">
        <v>22</v>
      </c>
      <c r="C16" s="132"/>
      <c r="D16" s="133"/>
      <c r="E16" s="130"/>
      <c r="F16" s="131">
        <v>2601675863</v>
      </c>
      <c r="G16" s="131">
        <v>411636610</v>
      </c>
      <c r="H16" s="26"/>
      <c r="I16" s="27"/>
    </row>
    <row r="17" spans="1:11">
      <c r="A17" s="25"/>
      <c r="B17" s="134" t="s">
        <v>20</v>
      </c>
      <c r="C17" s="135"/>
      <c r="D17" s="133"/>
      <c r="E17" s="130"/>
      <c r="F17" s="131">
        <v>0</v>
      </c>
      <c r="G17" s="131">
        <v>0</v>
      </c>
      <c r="H17" s="28"/>
      <c r="I17" s="27"/>
    </row>
    <row r="18" spans="1:11">
      <c r="A18" s="25"/>
      <c r="B18" s="134"/>
      <c r="C18" s="135"/>
      <c r="D18" s="136"/>
      <c r="E18" s="130"/>
      <c r="F18" s="137"/>
      <c r="G18" s="137"/>
      <c r="I18" s="27"/>
    </row>
    <row r="19" spans="1:11" s="2" customFormat="1">
      <c r="A19" s="25"/>
      <c r="B19" s="138" t="s">
        <v>28</v>
      </c>
      <c r="E19" s="130"/>
      <c r="F19" s="139">
        <v>2662296585</v>
      </c>
      <c r="G19" s="139">
        <v>434060090</v>
      </c>
      <c r="H19" s="202"/>
      <c r="I19" s="29"/>
    </row>
    <row r="20" spans="1:11" s="2" customFormat="1">
      <c r="A20" s="30"/>
      <c r="B20" s="138"/>
      <c r="E20" s="130"/>
      <c r="F20" s="139"/>
      <c r="G20" s="139"/>
      <c r="I20" s="29"/>
    </row>
    <row r="21" spans="1:11">
      <c r="B21" s="152" t="s">
        <v>29</v>
      </c>
      <c r="C21" s="153"/>
      <c r="D21" s="153"/>
      <c r="E21" s="154"/>
      <c r="F21" s="155"/>
      <c r="G21" s="155"/>
      <c r="H21" s="18"/>
    </row>
    <row r="22" spans="1:11">
      <c r="A22" s="25"/>
      <c r="B22" s="134"/>
      <c r="C22" s="135"/>
      <c r="D22" s="135"/>
      <c r="E22" s="130"/>
      <c r="F22" s="137"/>
      <c r="G22" s="137"/>
      <c r="I22" s="27"/>
    </row>
    <row r="23" spans="1:11">
      <c r="A23" s="25"/>
      <c r="B23" s="134" t="s">
        <v>19</v>
      </c>
      <c r="C23" s="135"/>
      <c r="D23" s="133" t="s">
        <v>30</v>
      </c>
      <c r="E23" s="130"/>
      <c r="F23" s="131">
        <v>-292963020</v>
      </c>
      <c r="G23" s="131">
        <v>-70791753</v>
      </c>
      <c r="H23" s="31"/>
      <c r="I23" s="27"/>
    </row>
    <row r="24" spans="1:11">
      <c r="A24" s="25"/>
      <c r="B24" s="134" t="s">
        <v>18</v>
      </c>
      <c r="C24" s="135"/>
      <c r="D24" s="133"/>
      <c r="E24" s="130"/>
      <c r="F24" s="131">
        <v>0</v>
      </c>
      <c r="G24" s="131">
        <v>0</v>
      </c>
      <c r="I24" s="27"/>
    </row>
    <row r="25" spans="1:11" ht="15.6" hidden="1" customHeight="1">
      <c r="A25" s="32"/>
      <c r="B25" s="129" t="s">
        <v>31</v>
      </c>
      <c r="C25" s="132"/>
      <c r="D25" s="132"/>
      <c r="E25" s="140"/>
      <c r="F25" s="131" t="e">
        <v>#VALUE!</v>
      </c>
      <c r="G25" s="131">
        <v>-2313166</v>
      </c>
      <c r="H25" s="27"/>
    </row>
    <row r="26" spans="1:11">
      <c r="A26" s="33"/>
      <c r="B26" s="141" t="s">
        <v>17</v>
      </c>
      <c r="C26" s="142"/>
      <c r="D26" s="133" t="s">
        <v>27</v>
      </c>
      <c r="E26" s="143"/>
      <c r="F26" s="131">
        <v>-3690834</v>
      </c>
      <c r="G26" s="131">
        <v>-2313166</v>
      </c>
      <c r="I26" s="27"/>
    </row>
    <row r="27" spans="1:11">
      <c r="A27" s="33"/>
      <c r="B27" s="141" t="s">
        <v>213</v>
      </c>
      <c r="C27" s="142"/>
      <c r="D27" s="142"/>
      <c r="E27" s="143"/>
      <c r="F27" s="131">
        <v>0</v>
      </c>
      <c r="G27" s="131">
        <v>-4555336</v>
      </c>
      <c r="I27" s="27"/>
    </row>
    <row r="28" spans="1:11">
      <c r="A28" s="25"/>
      <c r="B28" s="138" t="s">
        <v>32</v>
      </c>
      <c r="C28" s="2"/>
      <c r="D28" s="133"/>
      <c r="E28" s="130"/>
      <c r="F28" s="139">
        <v>-296653854</v>
      </c>
      <c r="G28" s="139">
        <v>-77660255</v>
      </c>
      <c r="H28" s="27"/>
    </row>
    <row r="29" spans="1:11">
      <c r="A29" s="25"/>
      <c r="B29" s="138"/>
      <c r="C29" s="2"/>
      <c r="D29" s="2"/>
      <c r="E29" s="130"/>
      <c r="F29" s="139"/>
      <c r="G29" s="139"/>
      <c r="H29" s="27"/>
    </row>
    <row r="30" spans="1:11">
      <c r="A30" s="25"/>
      <c r="B30" s="144" t="s">
        <v>33</v>
      </c>
      <c r="C30" s="145"/>
      <c r="D30" s="145"/>
      <c r="E30" s="146"/>
      <c r="F30" s="147">
        <v>2365642731</v>
      </c>
      <c r="G30" s="147">
        <v>356399835</v>
      </c>
      <c r="H30" s="34"/>
      <c r="I30" s="28"/>
      <c r="J30" s="31"/>
      <c r="K30" s="31"/>
    </row>
    <row r="31" spans="1:11">
      <c r="F31" s="35"/>
      <c r="I31" s="28"/>
      <c r="J31" s="31"/>
      <c r="K31" s="31"/>
    </row>
    <row r="32" spans="1:11">
      <c r="B32" s="244" t="s">
        <v>34</v>
      </c>
      <c r="C32" s="244"/>
      <c r="D32" s="244"/>
      <c r="E32" s="244"/>
      <c r="F32" s="244"/>
      <c r="G32" s="244"/>
      <c r="J32" s="27"/>
    </row>
    <row r="33" spans="2:10">
      <c r="F33" s="27"/>
      <c r="H33" s="14"/>
      <c r="J33" s="36"/>
    </row>
    <row r="34" spans="2:10">
      <c r="B34" s="14" t="s">
        <v>35</v>
      </c>
      <c r="C34" s="14"/>
      <c r="D34" s="14"/>
      <c r="E34" s="14"/>
      <c r="H34" s="14"/>
      <c r="J34" s="36"/>
    </row>
    <row r="35" spans="2:10">
      <c r="B35" s="14"/>
      <c r="C35" s="14"/>
      <c r="D35" s="14"/>
      <c r="E35" s="14"/>
      <c r="H35" s="14"/>
      <c r="J35" s="36"/>
    </row>
    <row r="36" spans="2:10">
      <c r="B36" s="14"/>
      <c r="C36" s="14"/>
      <c r="D36" s="14"/>
      <c r="E36" s="14"/>
      <c r="H36" s="14"/>
      <c r="J36" s="36"/>
    </row>
    <row r="37" spans="2:10">
      <c r="B37" s="14"/>
      <c r="C37" s="14"/>
      <c r="D37" s="14"/>
      <c r="E37" s="14"/>
      <c r="H37" s="14"/>
      <c r="J37" s="36"/>
    </row>
    <row r="38" spans="2:10">
      <c r="B38" s="14"/>
      <c r="C38" s="14"/>
      <c r="D38" s="14"/>
      <c r="E38" s="14"/>
      <c r="H38" s="14"/>
      <c r="J38" s="36"/>
    </row>
    <row r="39" spans="2:10">
      <c r="B39" s="14"/>
      <c r="C39" s="14"/>
      <c r="D39" s="14"/>
      <c r="E39" s="14"/>
      <c r="F39" s="14"/>
      <c r="H39" s="14"/>
      <c r="J39" s="36"/>
    </row>
    <row r="40" spans="2:10" s="18" customFormat="1">
      <c r="B40" s="17"/>
      <c r="C40" s="37"/>
      <c r="F40" s="17"/>
      <c r="H40" s="17"/>
    </row>
    <row r="41" spans="2:10" s="3" customFormat="1">
      <c r="B41" s="19"/>
      <c r="C41" s="20"/>
      <c r="D41" s="19"/>
      <c r="E41" s="19"/>
      <c r="H41" s="19"/>
    </row>
    <row r="47" spans="2:10">
      <c r="B47" s="19"/>
      <c r="D47" s="3"/>
    </row>
  </sheetData>
  <mergeCells count="5">
    <mergeCell ref="B11:F11"/>
    <mergeCell ref="B12:G12"/>
    <mergeCell ref="B32:G32"/>
    <mergeCell ref="B7:G7"/>
    <mergeCell ref="B8:G8"/>
  </mergeCells>
  <pageMargins left="0.7" right="0.7" top="0.75" bottom="0.75" header="0.3" footer="0.3"/>
  <legacyDrawing r:id="rId1"/>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05CB8-FC04-4A96-9745-9C7960772331}">
  <sheetPr>
    <tabColor theme="7" tint="0.39997558519241921"/>
    <pageSetUpPr fitToPage="1"/>
  </sheetPr>
  <dimension ref="A1:K42"/>
  <sheetViews>
    <sheetView showGridLines="0" topLeftCell="A29" zoomScale="70" zoomScaleNormal="70" zoomScaleSheetLayoutView="90" workbookViewId="0">
      <selection activeCell="I52" sqref="I52"/>
    </sheetView>
  </sheetViews>
  <sheetFormatPr baseColWidth="10" defaultColWidth="11.44140625" defaultRowHeight="15.6"/>
  <cols>
    <col min="1" max="1" width="3.33203125" style="1" customWidth="1"/>
    <col min="2" max="2" width="52.5546875" style="14" customWidth="1"/>
    <col min="3" max="3" width="17" style="14" bestFit="1" customWidth="1"/>
    <col min="4" max="4" width="10.44140625" style="14" customWidth="1"/>
    <col min="5" max="5" width="21.109375" style="14" customWidth="1"/>
    <col min="6" max="6" width="20.6640625" style="44" customWidth="1"/>
    <col min="7" max="7" width="5.5546875" style="1" bestFit="1" customWidth="1"/>
    <col min="8" max="8" width="19" style="1" bestFit="1" customWidth="1"/>
    <col min="9" max="9" width="17.44140625" style="1" customWidth="1"/>
    <col min="10" max="10" width="19.44140625" style="1" bestFit="1" customWidth="1"/>
    <col min="11" max="11" width="17.33203125" style="1" bestFit="1" customWidth="1"/>
    <col min="12" max="16384" width="11.44140625" style="1"/>
  </cols>
  <sheetData>
    <row r="1" spans="1:11" s="79" customFormat="1">
      <c r="A1" s="198"/>
      <c r="B1" s="198"/>
      <c r="C1" s="198"/>
      <c r="D1" s="198"/>
      <c r="E1" s="198"/>
      <c r="F1" s="198"/>
      <c r="G1" s="198"/>
      <c r="H1" s="198"/>
      <c r="I1" s="198"/>
      <c r="J1" s="198"/>
      <c r="K1" s="198"/>
    </row>
    <row r="2" spans="1:11" s="79" customFormat="1">
      <c r="A2" s="198"/>
      <c r="B2" s="198"/>
      <c r="C2" s="198"/>
      <c r="D2" s="198"/>
      <c r="E2" s="198"/>
      <c r="F2" s="198"/>
      <c r="G2" s="198"/>
      <c r="H2" s="198"/>
      <c r="I2" s="198"/>
      <c r="J2" s="198"/>
      <c r="K2" s="198"/>
    </row>
    <row r="3" spans="1:11" s="79" customFormat="1">
      <c r="A3" s="198"/>
      <c r="B3" s="198"/>
      <c r="C3" s="198"/>
      <c r="D3" s="198"/>
      <c r="E3" s="198"/>
      <c r="F3" s="198"/>
      <c r="G3" s="198"/>
      <c r="H3" s="198"/>
      <c r="I3" s="198"/>
      <c r="J3" s="198"/>
      <c r="K3" s="198"/>
    </row>
    <row r="4" spans="1:11" s="79" customFormat="1">
      <c r="A4" s="198"/>
      <c r="B4" s="198"/>
      <c r="C4" s="198"/>
      <c r="D4" s="198"/>
      <c r="E4" s="198"/>
      <c r="F4" s="198"/>
      <c r="G4" s="198"/>
      <c r="H4" s="198"/>
      <c r="I4" s="198"/>
      <c r="J4" s="198"/>
      <c r="K4" s="198"/>
    </row>
    <row r="5" spans="1:11">
      <c r="A5" s="198"/>
      <c r="B5" s="198"/>
      <c r="C5" s="198"/>
      <c r="D5" s="198"/>
      <c r="E5" s="198"/>
      <c r="F5" s="198"/>
      <c r="G5" s="198"/>
      <c r="H5" s="198"/>
      <c r="I5" s="198"/>
      <c r="J5" s="198"/>
      <c r="K5" s="198"/>
    </row>
    <row r="6" spans="1:11">
      <c r="B6" s="45"/>
      <c r="F6" s="104"/>
    </row>
    <row r="7" spans="1:11">
      <c r="B7" s="46" t="s">
        <v>23</v>
      </c>
      <c r="C7" s="46"/>
      <c r="D7" s="46"/>
      <c r="E7" s="46"/>
      <c r="F7" s="46"/>
      <c r="G7" s="46"/>
      <c r="H7" s="23"/>
      <c r="I7" s="23"/>
    </row>
    <row r="8" spans="1:11">
      <c r="B8" s="47" t="s">
        <v>46</v>
      </c>
      <c r="C8" s="47"/>
      <c r="D8" s="47"/>
      <c r="E8" s="47"/>
      <c r="F8" s="47"/>
      <c r="G8" s="48"/>
      <c r="H8" s="48"/>
      <c r="I8" s="48"/>
    </row>
    <row r="9" spans="1:11">
      <c r="B9" s="5" t="s">
        <v>335</v>
      </c>
      <c r="C9" s="5"/>
      <c r="D9" s="5"/>
      <c r="E9" s="5"/>
      <c r="F9" s="5"/>
      <c r="G9" s="5"/>
      <c r="H9" s="5"/>
      <c r="I9" s="5"/>
      <c r="J9" s="5"/>
      <c r="K9" s="5"/>
    </row>
    <row r="10" spans="1:11">
      <c r="B10" s="4" t="s">
        <v>337</v>
      </c>
      <c r="C10" s="5"/>
      <c r="D10" s="5"/>
      <c r="E10" s="5"/>
      <c r="F10" s="5"/>
      <c r="G10" s="5"/>
      <c r="H10" s="5"/>
      <c r="I10" s="5"/>
      <c r="J10" s="5"/>
      <c r="K10" s="5"/>
    </row>
    <row r="11" spans="1:11">
      <c r="B11" s="240" t="s">
        <v>24</v>
      </c>
      <c r="C11" s="240"/>
      <c r="D11" s="240"/>
      <c r="E11" s="240"/>
      <c r="F11" s="240"/>
      <c r="G11" s="14"/>
    </row>
    <row r="12" spans="1:11">
      <c r="B12" s="7"/>
      <c r="C12" s="7"/>
      <c r="D12" s="7"/>
      <c r="E12" s="7"/>
      <c r="F12" s="7"/>
      <c r="G12" s="14"/>
    </row>
    <row r="13" spans="1:11" ht="45" customHeight="1">
      <c r="B13" s="161"/>
      <c r="C13" s="149"/>
      <c r="D13" s="149"/>
      <c r="E13" s="151">
        <v>46112</v>
      </c>
      <c r="F13" s="151">
        <v>45747</v>
      </c>
    </row>
    <row r="14" spans="1:11">
      <c r="B14" s="249"/>
      <c r="C14" s="250"/>
      <c r="D14" s="250"/>
      <c r="E14" s="163"/>
      <c r="F14" s="164"/>
    </row>
    <row r="15" spans="1:11" s="36" customFormat="1">
      <c r="B15" s="165" t="s">
        <v>47</v>
      </c>
      <c r="C15" s="166"/>
      <c r="D15" s="166"/>
      <c r="E15" s="167"/>
      <c r="F15" s="168"/>
    </row>
    <row r="16" spans="1:11" s="36" customFormat="1">
      <c r="B16" s="169"/>
      <c r="C16" s="166"/>
      <c r="D16" s="166"/>
      <c r="E16" s="167"/>
      <c r="F16" s="168"/>
    </row>
    <row r="17" spans="2:11" s="36" customFormat="1">
      <c r="B17" s="251" t="s">
        <v>48</v>
      </c>
      <c r="C17" s="252"/>
      <c r="D17" s="252"/>
      <c r="E17" s="172"/>
      <c r="F17" s="168"/>
    </row>
    <row r="18" spans="2:11" s="36" customFormat="1">
      <c r="B18" s="169" t="s">
        <v>49</v>
      </c>
      <c r="C18" s="57"/>
      <c r="D18" s="57"/>
      <c r="E18" s="172">
        <v>-68794775418</v>
      </c>
      <c r="F18" s="172">
        <v>-24453616063</v>
      </c>
      <c r="H18" s="38"/>
      <c r="I18" s="38"/>
    </row>
    <row r="19" spans="2:11" s="36" customFormat="1">
      <c r="B19" s="169" t="s">
        <v>50</v>
      </c>
      <c r="C19" s="166"/>
      <c r="D19" s="57"/>
      <c r="E19" s="172">
        <v>2416614203</v>
      </c>
      <c r="F19" s="172">
        <v>525360543</v>
      </c>
      <c r="H19" s="38"/>
      <c r="I19" s="38"/>
    </row>
    <row r="20" spans="2:11" s="36" customFormat="1">
      <c r="B20" s="173" t="s">
        <v>51</v>
      </c>
      <c r="C20" s="57"/>
      <c r="D20" s="57"/>
      <c r="E20" s="172">
        <v>-70163947</v>
      </c>
      <c r="F20" s="172">
        <v>975763731</v>
      </c>
    </row>
    <row r="21" spans="2:11" s="36" customFormat="1">
      <c r="B21" s="173" t="s">
        <v>52</v>
      </c>
      <c r="C21" s="166"/>
      <c r="D21" s="166"/>
      <c r="E21" s="172">
        <v>-30323837</v>
      </c>
      <c r="F21" s="172">
        <v>-13304117</v>
      </c>
      <c r="G21" s="49"/>
      <c r="H21" s="42"/>
      <c r="I21" s="42"/>
    </row>
    <row r="22" spans="2:11" s="36" customFormat="1">
      <c r="B22" s="173"/>
      <c r="C22" s="166"/>
      <c r="D22" s="166"/>
      <c r="E22" s="172"/>
      <c r="F22" s="168"/>
      <c r="G22" s="49"/>
    </row>
    <row r="23" spans="2:11" s="5" customFormat="1">
      <c r="B23" s="251" t="s">
        <v>53</v>
      </c>
      <c r="C23" s="252"/>
      <c r="D23" s="252"/>
      <c r="E23" s="174">
        <v>-66478648999</v>
      </c>
      <c r="F23" s="174">
        <v>-22965795906</v>
      </c>
      <c r="G23" s="50"/>
      <c r="H23" s="51"/>
    </row>
    <row r="24" spans="2:11" s="36" customFormat="1">
      <c r="B24" s="169"/>
      <c r="C24" s="166"/>
      <c r="D24" s="57"/>
      <c r="E24" s="172"/>
      <c r="F24" s="168"/>
      <c r="G24" s="49"/>
    </row>
    <row r="25" spans="2:11" s="36" customFormat="1">
      <c r="B25" s="165" t="s">
        <v>54</v>
      </c>
      <c r="C25" s="57"/>
      <c r="D25" s="57"/>
      <c r="E25" s="172"/>
      <c r="F25" s="168"/>
      <c r="G25" s="49"/>
    </row>
    <row r="26" spans="2:11" s="36" customFormat="1">
      <c r="B26" s="162"/>
      <c r="C26" s="57"/>
      <c r="D26" s="57"/>
      <c r="E26" s="172"/>
      <c r="F26" s="168"/>
      <c r="G26" s="49"/>
    </row>
    <row r="27" spans="2:11" s="36" customFormat="1">
      <c r="B27" s="253" t="s">
        <v>42</v>
      </c>
      <c r="C27" s="254"/>
      <c r="D27" s="254"/>
      <c r="E27" s="172">
        <v>-82616849418.869995</v>
      </c>
      <c r="F27" s="172">
        <v>-11658492923</v>
      </c>
      <c r="G27" s="49"/>
      <c r="H27" s="39"/>
      <c r="J27" s="52"/>
      <c r="K27" s="52"/>
    </row>
    <row r="28" spans="2:11" s="36" customFormat="1">
      <c r="B28" s="175" t="s">
        <v>41</v>
      </c>
      <c r="C28" s="61"/>
      <c r="D28" s="166"/>
      <c r="E28" s="172">
        <v>145130163405</v>
      </c>
      <c r="F28" s="172">
        <v>35953578251</v>
      </c>
      <c r="G28" s="49"/>
    </row>
    <row r="29" spans="2:11" s="36" customFormat="1">
      <c r="B29" s="175"/>
      <c r="C29" s="61"/>
      <c r="D29" s="57"/>
      <c r="E29" s="172"/>
      <c r="F29" s="172"/>
      <c r="G29" s="49"/>
    </row>
    <row r="30" spans="2:11" s="36" customFormat="1">
      <c r="B30" s="251" t="s">
        <v>55</v>
      </c>
      <c r="C30" s="252"/>
      <c r="D30" s="252"/>
      <c r="E30" s="174">
        <v>62513313986.130005</v>
      </c>
      <c r="F30" s="174">
        <v>24295085328</v>
      </c>
      <c r="G30" s="49"/>
    </row>
    <row r="31" spans="2:11" s="36" customFormat="1">
      <c r="B31" s="170" t="s">
        <v>56</v>
      </c>
      <c r="C31" s="171"/>
      <c r="D31" s="171"/>
      <c r="E31" s="174">
        <v>37595302932</v>
      </c>
      <c r="F31" s="176">
        <v>336366342</v>
      </c>
      <c r="G31" s="49"/>
    </row>
    <row r="32" spans="2:11" s="36" customFormat="1">
      <c r="B32" s="177" t="s">
        <v>57</v>
      </c>
      <c r="C32" s="178"/>
      <c r="D32" s="178"/>
      <c r="E32" s="179">
        <v>33629967919.130005</v>
      </c>
      <c r="F32" s="180">
        <v>1665655764</v>
      </c>
      <c r="G32" s="53"/>
      <c r="H32" s="54"/>
      <c r="I32" s="237"/>
      <c r="J32" s="55"/>
    </row>
    <row r="33" spans="2:11" s="36" customFormat="1">
      <c r="B33" s="56"/>
      <c r="C33" s="57"/>
      <c r="D33" s="57"/>
      <c r="E33" s="58"/>
      <c r="F33" s="58"/>
      <c r="H33" s="42"/>
      <c r="I33" s="54"/>
      <c r="J33" s="59"/>
      <c r="K33" s="55"/>
    </row>
    <row r="34" spans="2:11" s="36" customFormat="1">
      <c r="B34" s="244" t="s">
        <v>34</v>
      </c>
      <c r="C34" s="244"/>
      <c r="D34" s="244"/>
      <c r="E34" s="244"/>
      <c r="F34" s="244"/>
      <c r="I34" s="59"/>
      <c r="J34" s="59"/>
      <c r="K34" s="55"/>
    </row>
    <row r="35" spans="2:11">
      <c r="E35" s="1"/>
      <c r="F35" s="1"/>
      <c r="I35" s="60"/>
      <c r="J35" s="60"/>
      <c r="K35" s="60"/>
    </row>
    <row r="36" spans="2:11">
      <c r="B36" s="14" t="s">
        <v>58</v>
      </c>
      <c r="C36" s="1"/>
      <c r="D36" s="1"/>
      <c r="E36" s="1"/>
      <c r="F36" s="1"/>
      <c r="G36" s="14"/>
      <c r="I36" s="55"/>
      <c r="J36" s="60"/>
      <c r="K36" s="60"/>
    </row>
    <row r="37" spans="2:11">
      <c r="C37" s="1"/>
      <c r="D37" s="1"/>
      <c r="E37" s="1"/>
      <c r="F37" s="1"/>
      <c r="G37" s="14"/>
      <c r="I37" s="55"/>
      <c r="J37" s="60"/>
      <c r="K37" s="60"/>
    </row>
    <row r="38" spans="2:11">
      <c r="C38" s="1"/>
      <c r="D38" s="1"/>
      <c r="E38" s="1"/>
      <c r="F38" s="1"/>
      <c r="G38" s="14"/>
      <c r="I38" s="55"/>
      <c r="J38" s="60"/>
      <c r="K38" s="60"/>
    </row>
    <row r="39" spans="2:11">
      <c r="C39" s="1"/>
      <c r="D39" s="1"/>
      <c r="E39" s="1"/>
      <c r="F39" s="1"/>
      <c r="G39" s="14"/>
      <c r="I39" s="55"/>
      <c r="J39" s="60"/>
      <c r="K39" s="60"/>
    </row>
    <row r="40" spans="2:11">
      <c r="E40" s="1"/>
      <c r="F40" s="1"/>
      <c r="G40" s="14"/>
      <c r="I40" s="36"/>
    </row>
    <row r="41" spans="2:11" s="18" customFormat="1">
      <c r="B41" s="17"/>
      <c r="C41" s="17"/>
      <c r="E41" s="17"/>
      <c r="G41" s="17"/>
    </row>
    <row r="42" spans="2:11" s="3" customFormat="1">
      <c r="B42" s="19"/>
      <c r="C42" s="19"/>
      <c r="D42" s="19"/>
      <c r="F42" s="19"/>
      <c r="G42" s="19"/>
    </row>
  </sheetData>
  <mergeCells count="7">
    <mergeCell ref="B34:F34"/>
    <mergeCell ref="B11:F11"/>
    <mergeCell ref="B14:D14"/>
    <mergeCell ref="B17:D17"/>
    <mergeCell ref="B23:D23"/>
    <mergeCell ref="B27:D27"/>
    <mergeCell ref="B30:D30"/>
  </mergeCells>
  <pageMargins left="0.7" right="0.7" top="0.75" bottom="0.75" header="0.3" footer="0.3"/>
  <pageSetup paperSize="9" scale="69" fitToHeight="0" orientation="portrait" r:id="rId1"/>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21632C-2B79-4939-AF68-68685062285A}">
  <sheetPr>
    <tabColor theme="7" tint="0.39997558519241921"/>
  </sheetPr>
  <dimension ref="A1:O59"/>
  <sheetViews>
    <sheetView showGridLines="0" topLeftCell="A16" zoomScale="70" zoomScaleNormal="70" workbookViewId="0">
      <selection activeCell="O31" sqref="O31"/>
    </sheetView>
  </sheetViews>
  <sheetFormatPr baseColWidth="10" defaultColWidth="11.44140625" defaultRowHeight="15.6"/>
  <cols>
    <col min="1" max="1" width="3.33203125" style="1" customWidth="1"/>
    <col min="2" max="2" width="35.33203125" style="14" customWidth="1"/>
    <col min="3" max="3" width="14.6640625" style="1" customWidth="1"/>
    <col min="4" max="4" width="6.44140625" style="1" customWidth="1"/>
    <col min="5" max="5" width="6.33203125" style="1" customWidth="1"/>
    <col min="6" max="6" width="9.109375" style="1" customWidth="1"/>
    <col min="7" max="7" width="5.33203125" style="1" customWidth="1"/>
    <col min="8" max="8" width="14.88671875" style="1" customWidth="1"/>
    <col min="9" max="9" width="23.6640625" style="1" customWidth="1"/>
    <col min="10" max="10" width="18" style="1" bestFit="1" customWidth="1"/>
    <col min="11" max="11" width="17.5546875" style="1" bestFit="1" customWidth="1"/>
    <col min="12" max="12" width="15.44140625" style="1" bestFit="1" customWidth="1"/>
    <col min="13" max="15" width="15.109375" style="1" bestFit="1" customWidth="1"/>
    <col min="16" max="16384" width="11.44140625" style="1"/>
  </cols>
  <sheetData>
    <row r="1" spans="1:12" s="79" customFormat="1">
      <c r="A1" s="198"/>
      <c r="B1" s="198"/>
      <c r="C1" s="198"/>
      <c r="D1" s="198"/>
      <c r="E1" s="198"/>
      <c r="F1" s="198"/>
      <c r="G1" s="198"/>
      <c r="H1" s="198"/>
      <c r="I1" s="198"/>
      <c r="J1" s="198"/>
      <c r="K1" s="198"/>
    </row>
    <row r="2" spans="1:12" s="79" customFormat="1">
      <c r="A2" s="198"/>
      <c r="B2" s="198"/>
      <c r="C2" s="198"/>
      <c r="D2" s="198"/>
      <c r="E2" s="198"/>
      <c r="F2" s="198"/>
      <c r="G2" s="198"/>
      <c r="H2" s="198"/>
      <c r="I2" s="198"/>
      <c r="J2" s="198"/>
      <c r="K2" s="198"/>
    </row>
    <row r="3" spans="1:12" s="79" customFormat="1">
      <c r="A3" s="198"/>
      <c r="B3" s="198"/>
      <c r="C3" s="198"/>
      <c r="D3" s="198"/>
      <c r="E3" s="198"/>
      <c r="F3" s="198"/>
      <c r="G3" s="198"/>
      <c r="H3" s="198"/>
      <c r="I3" s="198"/>
      <c r="J3" s="198"/>
      <c r="K3" s="198"/>
    </row>
    <row r="4" spans="1:12" s="79" customFormat="1">
      <c r="A4" s="198"/>
      <c r="B4" s="198"/>
      <c r="C4" s="198"/>
      <c r="D4" s="198"/>
      <c r="E4" s="198"/>
      <c r="F4" s="198"/>
      <c r="G4" s="198"/>
      <c r="H4" s="198"/>
      <c r="I4" s="198"/>
      <c r="J4" s="198"/>
      <c r="K4" s="198"/>
    </row>
    <row r="5" spans="1:12">
      <c r="A5" s="198"/>
      <c r="B5" s="198"/>
      <c r="C5" s="198"/>
      <c r="D5" s="198"/>
      <c r="E5" s="198"/>
      <c r="F5" s="198"/>
      <c r="G5" s="198"/>
      <c r="H5" s="198"/>
      <c r="I5" s="198"/>
      <c r="J5" s="198"/>
      <c r="K5" s="198"/>
    </row>
    <row r="6" spans="1:12">
      <c r="B6" s="21"/>
      <c r="C6" s="13"/>
      <c r="D6" s="13"/>
      <c r="E6" s="13"/>
      <c r="F6" s="13"/>
      <c r="G6" s="13"/>
      <c r="H6" s="13"/>
      <c r="I6" s="13"/>
      <c r="J6" s="13"/>
      <c r="K6" s="104"/>
    </row>
    <row r="7" spans="1:12">
      <c r="B7" s="261" t="s">
        <v>23</v>
      </c>
      <c r="C7" s="261"/>
      <c r="D7" s="261"/>
      <c r="E7" s="261"/>
      <c r="F7" s="261"/>
      <c r="G7" s="261"/>
      <c r="H7" s="261"/>
      <c r="I7" s="261"/>
      <c r="J7" s="261"/>
      <c r="K7" s="261"/>
    </row>
    <row r="8" spans="1:12">
      <c r="B8" s="262" t="s">
        <v>36</v>
      </c>
      <c r="C8" s="262"/>
      <c r="D8" s="262"/>
      <c r="E8" s="262"/>
      <c r="F8" s="262"/>
      <c r="G8" s="262"/>
      <c r="H8" s="262"/>
      <c r="I8" s="262"/>
      <c r="J8" s="262"/>
      <c r="K8" s="262"/>
    </row>
    <row r="9" spans="1:12">
      <c r="B9" s="5" t="s">
        <v>338</v>
      </c>
      <c r="C9" s="5"/>
      <c r="D9" s="5"/>
      <c r="E9" s="5"/>
      <c r="F9" s="5"/>
      <c r="G9" s="5"/>
      <c r="H9" s="5"/>
      <c r="I9" s="5"/>
      <c r="J9" s="5"/>
      <c r="K9" s="5"/>
    </row>
    <row r="10" spans="1:12">
      <c r="B10" s="4" t="s">
        <v>339</v>
      </c>
      <c r="C10" s="5"/>
      <c r="D10" s="5"/>
      <c r="E10" s="5"/>
      <c r="F10" s="5"/>
      <c r="G10" s="5"/>
      <c r="H10" s="5"/>
      <c r="I10" s="5"/>
      <c r="J10" s="5"/>
      <c r="K10" s="5"/>
    </row>
    <row r="11" spans="1:12">
      <c r="B11" s="240" t="s">
        <v>24</v>
      </c>
      <c r="C11" s="240"/>
      <c r="D11" s="240"/>
      <c r="E11" s="240"/>
      <c r="F11" s="240"/>
      <c r="G11" s="24"/>
      <c r="H11" s="24"/>
      <c r="I11" s="24"/>
      <c r="J11" s="24"/>
      <c r="K11" s="24"/>
    </row>
    <row r="12" spans="1:12">
      <c r="B12" s="36"/>
      <c r="C12" s="5"/>
      <c r="D12" s="5"/>
      <c r="E12" s="5"/>
      <c r="F12" s="5"/>
      <c r="G12" s="5"/>
      <c r="H12" s="5"/>
      <c r="I12" s="5"/>
      <c r="J12" s="5"/>
      <c r="K12" s="5"/>
    </row>
    <row r="13" spans="1:12" s="36" customFormat="1" ht="37.200000000000003" customHeight="1">
      <c r="B13" s="111" t="s">
        <v>37</v>
      </c>
      <c r="C13" s="247" t="s">
        <v>38</v>
      </c>
      <c r="D13" s="247"/>
      <c r="E13" s="247"/>
      <c r="F13" s="247" t="s">
        <v>39</v>
      </c>
      <c r="G13" s="247"/>
      <c r="H13" s="247"/>
      <c r="I13" s="207" t="s">
        <v>223</v>
      </c>
    </row>
    <row r="14" spans="1:12" s="36" customFormat="1" ht="35.1" customHeight="1">
      <c r="B14" s="157" t="s">
        <v>40</v>
      </c>
      <c r="C14" s="263">
        <v>0</v>
      </c>
      <c r="D14" s="263"/>
      <c r="E14" s="263"/>
      <c r="F14" s="263">
        <v>0</v>
      </c>
      <c r="G14" s="263"/>
      <c r="H14" s="263"/>
      <c r="I14" s="158"/>
      <c r="J14" s="38"/>
    </row>
    <row r="15" spans="1:12" s="36" customFormat="1" ht="35.1" customHeight="1">
      <c r="B15" s="159" t="s">
        <v>41</v>
      </c>
      <c r="C15" s="264">
        <v>392280844942</v>
      </c>
      <c r="D15" s="264"/>
      <c r="E15" s="264"/>
      <c r="F15" s="255">
        <v>0</v>
      </c>
      <c r="G15" s="255"/>
      <c r="H15" s="255"/>
      <c r="I15" s="158"/>
      <c r="J15" s="40"/>
      <c r="K15" s="39"/>
      <c r="L15" s="41"/>
    </row>
    <row r="16" spans="1:12" s="36" customFormat="1" ht="35.1" customHeight="1">
      <c r="B16" s="159" t="s">
        <v>42</v>
      </c>
      <c r="C16" s="265">
        <v>-218522551542.87</v>
      </c>
      <c r="D16" s="266"/>
      <c r="E16" s="267"/>
      <c r="F16" s="255">
        <v>0</v>
      </c>
      <c r="G16" s="255"/>
      <c r="H16" s="255"/>
      <c r="I16" s="158"/>
      <c r="J16" s="40"/>
      <c r="K16" s="42"/>
      <c r="L16" s="41"/>
    </row>
    <row r="17" spans="2:15" s="36" customFormat="1" ht="35.1" customHeight="1">
      <c r="B17" s="159" t="s">
        <v>210</v>
      </c>
      <c r="C17" s="258">
        <v>0</v>
      </c>
      <c r="D17" s="259"/>
      <c r="E17" s="260"/>
      <c r="F17" s="255">
        <v>3824440230.04</v>
      </c>
      <c r="G17" s="255"/>
      <c r="H17" s="255"/>
      <c r="I17" s="158"/>
      <c r="J17" s="40"/>
      <c r="K17" s="42"/>
      <c r="L17" s="41"/>
    </row>
    <row r="18" spans="2:15" s="36" customFormat="1" ht="35.1" customHeight="1">
      <c r="B18" s="160" t="s">
        <v>43</v>
      </c>
      <c r="C18" s="255">
        <v>0</v>
      </c>
      <c r="D18" s="255"/>
      <c r="E18" s="255"/>
      <c r="F18" s="255">
        <v>2365642731</v>
      </c>
      <c r="G18" s="255"/>
      <c r="H18" s="255"/>
      <c r="I18" s="158"/>
      <c r="J18" s="40"/>
      <c r="L18" s="41"/>
    </row>
    <row r="19" spans="2:15" s="36" customFormat="1" ht="35.4" customHeight="1">
      <c r="B19" s="156" t="s">
        <v>44</v>
      </c>
      <c r="C19" s="256">
        <v>173758293399.13</v>
      </c>
      <c r="D19" s="256"/>
      <c r="E19" s="256"/>
      <c r="F19" s="256">
        <v>6190082961.04</v>
      </c>
      <c r="G19" s="256"/>
      <c r="H19" s="256"/>
      <c r="I19" s="111" t="s">
        <v>340</v>
      </c>
      <c r="J19" s="40"/>
      <c r="L19" s="41"/>
    </row>
    <row r="20" spans="2:15" s="36" customFormat="1" ht="35.1" customHeight="1">
      <c r="B20" s="157"/>
      <c r="C20" s="257"/>
      <c r="D20" s="257"/>
      <c r="E20" s="257"/>
      <c r="F20" s="257"/>
      <c r="G20" s="257"/>
      <c r="H20" s="257"/>
      <c r="I20" s="158">
        <v>179948376360.17001</v>
      </c>
      <c r="J20" s="40"/>
      <c r="K20" s="43"/>
      <c r="M20" s="41"/>
      <c r="N20" s="41"/>
      <c r="O20" s="41"/>
    </row>
    <row r="21" spans="2:15">
      <c r="J21" s="44"/>
    </row>
    <row r="22" spans="2:15">
      <c r="B22" s="244" t="s">
        <v>12</v>
      </c>
      <c r="C22" s="244"/>
      <c r="D22" s="244"/>
      <c r="E22" s="244"/>
      <c r="F22" s="244"/>
      <c r="G22" s="244"/>
      <c r="H22" s="244"/>
      <c r="I22" s="244"/>
      <c r="J22" s="244"/>
      <c r="K22" s="244"/>
    </row>
    <row r="25" spans="2:15">
      <c r="B25" s="14" t="s">
        <v>35</v>
      </c>
    </row>
    <row r="30" spans="2:15" s="18" customFormat="1">
      <c r="B30" s="17"/>
      <c r="C30" s="16"/>
      <c r="D30" s="17"/>
      <c r="H30" s="17"/>
    </row>
    <row r="31" spans="2:15" s="3" customFormat="1">
      <c r="B31" s="19"/>
      <c r="C31" s="20"/>
      <c r="E31" s="19"/>
      <c r="I31" s="19"/>
    </row>
    <row r="59" spans="4:4">
      <c r="D59" s="1">
        <v>0</v>
      </c>
    </row>
  </sheetData>
  <mergeCells count="20">
    <mergeCell ref="C17:E17"/>
    <mergeCell ref="F17:H17"/>
    <mergeCell ref="B7:K7"/>
    <mergeCell ref="B8:K8"/>
    <mergeCell ref="B11:F11"/>
    <mergeCell ref="C13:E13"/>
    <mergeCell ref="F13:H13"/>
    <mergeCell ref="C14:E14"/>
    <mergeCell ref="F14:H14"/>
    <mergeCell ref="C15:E15"/>
    <mergeCell ref="F15:H15"/>
    <mergeCell ref="C16:E16"/>
    <mergeCell ref="F16:H16"/>
    <mergeCell ref="B22:K22"/>
    <mergeCell ref="C18:E18"/>
    <mergeCell ref="F18:H18"/>
    <mergeCell ref="C19:E19"/>
    <mergeCell ref="F19:H19"/>
    <mergeCell ref="C20:E20"/>
    <mergeCell ref="F20:H20"/>
  </mergeCells>
  <pageMargins left="0.7" right="0.7" top="0.75" bottom="0.75" header="0.3" footer="0.3"/>
  <legacyDrawing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706ADA-D105-4BF0-AE98-A314539C49BF}">
  <sheetPr>
    <tabColor theme="7" tint="0.39997558519241921"/>
  </sheetPr>
  <dimension ref="A1:V451"/>
  <sheetViews>
    <sheetView showGridLines="0" tabSelected="1" topLeftCell="A323" zoomScale="70" zoomScaleNormal="70" zoomScaleSheetLayoutView="101" workbookViewId="0">
      <selection activeCell="L342" sqref="L342"/>
    </sheetView>
  </sheetViews>
  <sheetFormatPr baseColWidth="10" defaultColWidth="11.44140625" defaultRowHeight="15.6"/>
  <cols>
    <col min="1" max="1" width="2.44140625" style="1" customWidth="1"/>
    <col min="2" max="2" width="3.5546875" style="1" customWidth="1"/>
    <col min="3" max="4" width="11.44140625" style="1" customWidth="1"/>
    <col min="5" max="5" width="20.109375" style="1" customWidth="1"/>
    <col min="6" max="6" width="23.109375" style="1" bestFit="1" customWidth="1"/>
    <col min="7" max="7" width="20.44140625" style="1" bestFit="1" customWidth="1"/>
    <col min="8" max="8" width="15.6640625" style="1" bestFit="1" customWidth="1"/>
    <col min="9" max="9" width="16.44140625" style="1" bestFit="1" customWidth="1"/>
    <col min="10" max="10" width="21" style="1" bestFit="1" customWidth="1"/>
    <col min="11" max="11" width="13.21875" style="1" bestFit="1" customWidth="1"/>
    <col min="12" max="12" width="12.5546875" style="1" customWidth="1"/>
    <col min="13" max="13" width="13.44140625" style="1" bestFit="1" customWidth="1"/>
    <col min="14" max="15" width="15.6640625" style="1" bestFit="1" customWidth="1"/>
    <col min="16" max="16" width="16.33203125" style="1" bestFit="1" customWidth="1"/>
    <col min="17" max="17" width="15.6640625" style="1" bestFit="1" customWidth="1"/>
    <col min="18" max="18" width="14.109375" style="1" bestFit="1" customWidth="1"/>
    <col min="19" max="20" width="11.44140625" style="1"/>
    <col min="21" max="21" width="16.33203125" style="1" bestFit="1" customWidth="1"/>
    <col min="22" max="23" width="15.21875" style="1" bestFit="1" customWidth="1"/>
    <col min="24" max="16384" width="11.44140625" style="1"/>
  </cols>
  <sheetData>
    <row r="1" spans="1:22" s="79" customFormat="1">
      <c r="A1" s="198"/>
      <c r="B1" s="198"/>
      <c r="C1" s="198"/>
      <c r="D1" s="198"/>
      <c r="E1" s="198"/>
      <c r="F1" s="198"/>
      <c r="G1" s="198"/>
      <c r="H1" s="198"/>
      <c r="I1" s="198"/>
      <c r="J1" s="198"/>
      <c r="K1" s="198"/>
      <c r="L1" s="198"/>
      <c r="M1" s="198"/>
      <c r="N1" s="198"/>
      <c r="O1" s="198"/>
      <c r="P1" s="198"/>
      <c r="Q1" s="198"/>
      <c r="R1" s="198"/>
      <c r="S1" s="198"/>
      <c r="T1" s="198"/>
      <c r="U1" s="198"/>
      <c r="V1" s="198"/>
    </row>
    <row r="2" spans="1:22" s="79" customFormat="1">
      <c r="A2" s="198"/>
      <c r="B2" s="198"/>
      <c r="C2" s="198"/>
      <c r="D2" s="198"/>
      <c r="E2" s="198"/>
      <c r="F2" s="198"/>
      <c r="G2" s="198"/>
      <c r="H2" s="198"/>
      <c r="I2" s="198"/>
      <c r="J2" s="198"/>
      <c r="K2" s="198"/>
      <c r="L2" s="198"/>
      <c r="M2" s="198"/>
      <c r="N2" s="198"/>
      <c r="O2" s="198"/>
      <c r="P2" s="198"/>
      <c r="Q2" s="198"/>
      <c r="R2" s="198"/>
      <c r="S2" s="198"/>
      <c r="T2" s="198"/>
      <c r="U2" s="198"/>
      <c r="V2" s="198"/>
    </row>
    <row r="3" spans="1:22" s="79" customFormat="1">
      <c r="A3" s="198"/>
      <c r="B3" s="198"/>
      <c r="C3" s="198"/>
      <c r="D3" s="198"/>
      <c r="E3" s="198"/>
      <c r="F3" s="198"/>
      <c r="G3" s="198"/>
      <c r="H3" s="198"/>
      <c r="I3" s="198"/>
      <c r="J3" s="198"/>
      <c r="K3" s="198"/>
      <c r="L3" s="198"/>
      <c r="M3" s="198"/>
      <c r="N3" s="198"/>
      <c r="O3" s="198"/>
      <c r="P3" s="198"/>
      <c r="Q3" s="198"/>
      <c r="R3" s="198"/>
      <c r="S3" s="198"/>
      <c r="T3" s="198"/>
      <c r="U3" s="198"/>
      <c r="V3" s="198"/>
    </row>
    <row r="4" spans="1:22" s="79" customFormat="1">
      <c r="A4" s="198"/>
      <c r="B4" s="198"/>
      <c r="C4" s="198"/>
      <c r="D4" s="198"/>
      <c r="E4" s="198"/>
      <c r="F4" s="198"/>
      <c r="G4" s="198"/>
      <c r="H4" s="198"/>
      <c r="I4" s="198"/>
      <c r="J4" s="198"/>
      <c r="K4" s="198"/>
      <c r="L4" s="198"/>
      <c r="M4" s="198"/>
      <c r="N4" s="198"/>
      <c r="O4" s="198"/>
      <c r="P4" s="198"/>
      <c r="Q4" s="198"/>
      <c r="R4" s="198"/>
      <c r="S4" s="198"/>
      <c r="T4" s="198"/>
      <c r="U4" s="198"/>
      <c r="V4" s="198"/>
    </row>
    <row r="5" spans="1:22">
      <c r="A5" s="198"/>
      <c r="B5" s="198"/>
      <c r="C5" s="198"/>
      <c r="D5" s="198"/>
      <c r="E5" s="198"/>
      <c r="F5" s="198"/>
      <c r="G5" s="198"/>
      <c r="H5" s="198"/>
      <c r="I5" s="198"/>
      <c r="J5" s="198"/>
      <c r="K5" s="198"/>
      <c r="L5" s="198"/>
      <c r="M5" s="198"/>
      <c r="N5" s="198"/>
      <c r="O5" s="198"/>
      <c r="P5" s="198"/>
      <c r="Q5" s="198"/>
      <c r="R5" s="198"/>
      <c r="S5" s="198"/>
      <c r="T5" s="198"/>
      <c r="U5" s="198"/>
      <c r="V5" s="198"/>
    </row>
    <row r="6" spans="1:22">
      <c r="L6" s="104"/>
    </row>
    <row r="7" spans="1:22" ht="31.5" customHeight="1">
      <c r="C7" s="303" t="s">
        <v>123</v>
      </c>
      <c r="D7" s="303"/>
      <c r="E7" s="303"/>
      <c r="F7" s="303"/>
      <c r="G7" s="303"/>
      <c r="H7" s="303"/>
      <c r="I7" s="303"/>
      <c r="J7" s="303"/>
      <c r="K7" s="303"/>
      <c r="L7" s="303"/>
      <c r="M7" s="303"/>
      <c r="N7" s="303"/>
      <c r="O7" s="303"/>
      <c r="P7" s="303"/>
      <c r="Q7" s="303"/>
      <c r="R7" s="57"/>
      <c r="S7" s="57"/>
    </row>
    <row r="8" spans="1:22" ht="17.399999999999999" customHeight="1">
      <c r="C8" s="304" t="s">
        <v>341</v>
      </c>
      <c r="D8" s="304"/>
      <c r="E8" s="304"/>
      <c r="F8" s="304"/>
      <c r="G8" s="304"/>
      <c r="H8" s="304"/>
      <c r="I8" s="304"/>
      <c r="J8" s="304"/>
      <c r="K8" s="304"/>
      <c r="L8" s="304"/>
      <c r="M8" s="304"/>
      <c r="N8" s="304"/>
      <c r="O8" s="304"/>
      <c r="P8" s="304"/>
      <c r="Q8" s="2"/>
      <c r="R8" s="2"/>
    </row>
    <row r="9" spans="1:22">
      <c r="C9" s="61"/>
      <c r="D9" s="61"/>
      <c r="E9" s="61"/>
      <c r="F9" s="61"/>
      <c r="G9" s="61"/>
      <c r="H9" s="61"/>
      <c r="I9" s="61"/>
      <c r="J9" s="61"/>
      <c r="K9" s="61"/>
      <c r="L9" s="61"/>
    </row>
    <row r="10" spans="1:22">
      <c r="C10" s="2" t="s">
        <v>124</v>
      </c>
    </row>
    <row r="11" spans="1:22">
      <c r="C11" s="2"/>
    </row>
    <row r="12" spans="1:22">
      <c r="C12" s="2" t="s">
        <v>59</v>
      </c>
    </row>
    <row r="13" spans="1:22" ht="50.25" customHeight="1">
      <c r="C13" s="281" t="s">
        <v>126</v>
      </c>
      <c r="D13" s="281"/>
      <c r="E13" s="281"/>
      <c r="F13" s="281"/>
      <c r="G13" s="281"/>
      <c r="H13" s="281"/>
      <c r="I13" s="281"/>
      <c r="J13" s="281"/>
      <c r="K13" s="281"/>
      <c r="L13" s="281"/>
    </row>
    <row r="14" spans="1:22" s="62" customFormat="1" ht="47.4" customHeight="1">
      <c r="C14" s="280" t="s">
        <v>60</v>
      </c>
      <c r="D14" s="280"/>
      <c r="E14" s="280"/>
      <c r="F14" s="280"/>
      <c r="G14" s="280"/>
      <c r="H14" s="280"/>
      <c r="I14" s="280"/>
      <c r="J14" s="280"/>
      <c r="K14" s="280"/>
      <c r="L14" s="280"/>
    </row>
    <row r="15" spans="1:22" s="62" customFormat="1" ht="61.5" customHeight="1">
      <c r="C15" s="280" t="s">
        <v>125</v>
      </c>
      <c r="D15" s="280"/>
      <c r="E15" s="280"/>
      <c r="F15" s="280"/>
      <c r="G15" s="280"/>
      <c r="H15" s="280"/>
      <c r="I15" s="280"/>
      <c r="J15" s="280"/>
      <c r="K15" s="280"/>
      <c r="L15" s="280"/>
    </row>
    <row r="16" spans="1:22" ht="64.95" customHeight="1">
      <c r="C16" s="281" t="s">
        <v>168</v>
      </c>
      <c r="D16" s="281"/>
      <c r="E16" s="281"/>
      <c r="F16" s="281"/>
      <c r="G16" s="281"/>
      <c r="H16" s="281"/>
      <c r="I16" s="281"/>
      <c r="J16" s="281"/>
      <c r="K16" s="281"/>
      <c r="L16" s="281"/>
    </row>
    <row r="17" spans="3:12" s="62" customFormat="1">
      <c r="C17" s="63"/>
      <c r="D17" s="63"/>
      <c r="E17" s="63"/>
      <c r="F17" s="63"/>
      <c r="G17" s="63"/>
      <c r="H17" s="63"/>
      <c r="I17" s="63"/>
      <c r="J17" s="63"/>
      <c r="K17" s="63"/>
      <c r="L17" s="63"/>
    </row>
    <row r="18" spans="3:12">
      <c r="C18" s="2" t="s">
        <v>61</v>
      </c>
    </row>
    <row r="19" spans="3:12" s="62" customFormat="1">
      <c r="C19" s="63"/>
      <c r="D19" s="63"/>
      <c r="E19" s="63"/>
      <c r="F19" s="63"/>
      <c r="G19" s="63"/>
      <c r="H19" s="63"/>
      <c r="I19" s="63"/>
      <c r="J19" s="63"/>
      <c r="K19" s="63"/>
      <c r="L19" s="63"/>
    </row>
    <row r="20" spans="3:12" ht="36.6" customHeight="1">
      <c r="C20" s="291" t="s">
        <v>127</v>
      </c>
      <c r="D20" s="291"/>
      <c r="E20" s="291"/>
      <c r="F20" s="291"/>
      <c r="G20" s="291"/>
      <c r="H20" s="291"/>
      <c r="I20" s="291"/>
      <c r="J20" s="291"/>
      <c r="K20" s="291"/>
      <c r="L20" s="291"/>
    </row>
    <row r="22" spans="3:12">
      <c r="C22" s="2" t="s">
        <v>224</v>
      </c>
    </row>
    <row r="24" spans="3:12">
      <c r="C24" s="2" t="s">
        <v>62</v>
      </c>
    </row>
    <row r="26" spans="3:12" s="62" customFormat="1" ht="31.95" customHeight="1">
      <c r="C26" s="280" t="s">
        <v>171</v>
      </c>
      <c r="D26" s="280"/>
      <c r="E26" s="280"/>
      <c r="F26" s="280"/>
      <c r="G26" s="280"/>
      <c r="H26" s="280"/>
      <c r="I26" s="280"/>
      <c r="J26" s="280"/>
      <c r="K26" s="280"/>
      <c r="L26" s="280"/>
    </row>
    <row r="27" spans="3:12" s="62" customFormat="1" ht="35.25" customHeight="1">
      <c r="C27" s="280" t="s">
        <v>172</v>
      </c>
      <c r="D27" s="280"/>
      <c r="E27" s="280"/>
      <c r="F27" s="280"/>
      <c r="G27" s="280"/>
      <c r="H27" s="280"/>
      <c r="I27" s="280"/>
      <c r="J27" s="280"/>
      <c r="K27" s="280"/>
      <c r="L27" s="280"/>
    </row>
    <row r="28" spans="3:12" s="62" customFormat="1" ht="50.25" customHeight="1">
      <c r="C28" s="280" t="s">
        <v>173</v>
      </c>
      <c r="D28" s="280"/>
      <c r="E28" s="280"/>
      <c r="F28" s="280"/>
      <c r="G28" s="280"/>
      <c r="H28" s="280"/>
      <c r="I28" s="280"/>
      <c r="J28" s="280"/>
      <c r="K28" s="280"/>
      <c r="L28" s="280"/>
    </row>
    <row r="30" spans="3:12">
      <c r="C30" s="2" t="s">
        <v>63</v>
      </c>
    </row>
    <row r="31" spans="3:12">
      <c r="C31" s="2"/>
    </row>
    <row r="32" spans="3:12">
      <c r="C32" s="1" t="s">
        <v>64</v>
      </c>
    </row>
    <row r="34" spans="3:12" ht="28.5" customHeight="1">
      <c r="C34" s="305" t="s">
        <v>65</v>
      </c>
      <c r="D34" s="305"/>
      <c r="E34" s="305"/>
      <c r="F34" s="305"/>
      <c r="G34" s="305"/>
      <c r="H34" s="305"/>
      <c r="I34" s="246" t="s">
        <v>66</v>
      </c>
      <c r="J34" s="246"/>
      <c r="K34" s="246" t="s">
        <v>67</v>
      </c>
      <c r="L34" s="246"/>
    </row>
    <row r="35" spans="3:12" ht="31.5" customHeight="1">
      <c r="C35" s="300" t="s">
        <v>132</v>
      </c>
      <c r="D35" s="300"/>
      <c r="E35" s="300"/>
      <c r="F35" s="300"/>
      <c r="G35" s="300"/>
      <c r="H35" s="300"/>
      <c r="I35" s="301">
        <v>0</v>
      </c>
      <c r="J35" s="302"/>
      <c r="K35" s="302" t="s">
        <v>68</v>
      </c>
      <c r="L35" s="302"/>
    </row>
    <row r="36" spans="3:12" s="36" customFormat="1" ht="24" customHeight="1">
      <c r="C36" s="300" t="s">
        <v>133</v>
      </c>
      <c r="D36" s="300"/>
      <c r="E36" s="300"/>
      <c r="F36" s="300"/>
      <c r="G36" s="300"/>
      <c r="H36" s="300"/>
      <c r="I36" s="301">
        <v>0</v>
      </c>
      <c r="J36" s="302"/>
      <c r="K36" s="302" t="s">
        <v>68</v>
      </c>
      <c r="L36" s="302"/>
    </row>
    <row r="37" spans="3:12" ht="27.75" customHeight="1">
      <c r="C37" s="300" t="s">
        <v>134</v>
      </c>
      <c r="D37" s="300"/>
      <c r="E37" s="300"/>
      <c r="F37" s="300"/>
      <c r="G37" s="300"/>
      <c r="H37" s="300"/>
      <c r="I37" s="301">
        <v>0</v>
      </c>
      <c r="J37" s="302"/>
      <c r="K37" s="302" t="s">
        <v>68</v>
      </c>
      <c r="L37" s="302"/>
    </row>
    <row r="38" spans="3:12" s="36" customFormat="1" ht="42" customHeight="1">
      <c r="C38" s="300" t="s">
        <v>135</v>
      </c>
      <c r="D38" s="300"/>
      <c r="E38" s="300"/>
      <c r="F38" s="300"/>
      <c r="G38" s="300"/>
      <c r="H38" s="300"/>
      <c r="I38" s="301">
        <v>0</v>
      </c>
      <c r="J38" s="302"/>
      <c r="K38" s="302" t="s">
        <v>136</v>
      </c>
      <c r="L38" s="302"/>
    </row>
    <row r="39" spans="3:12" s="36" customFormat="1" ht="45.75" customHeight="1">
      <c r="C39" s="300" t="s">
        <v>137</v>
      </c>
      <c r="D39" s="300"/>
      <c r="E39" s="300"/>
      <c r="F39" s="300"/>
      <c r="G39" s="300"/>
      <c r="H39" s="300"/>
      <c r="I39" s="301">
        <v>0</v>
      </c>
      <c r="J39" s="302"/>
      <c r="K39" s="302" t="s">
        <v>69</v>
      </c>
      <c r="L39" s="302"/>
    </row>
    <row r="40" spans="3:12" s="36" customFormat="1" ht="48" customHeight="1">
      <c r="C40" s="300" t="s">
        <v>138</v>
      </c>
      <c r="D40" s="300"/>
      <c r="E40" s="300"/>
      <c r="F40" s="300"/>
      <c r="G40" s="300"/>
      <c r="H40" s="300"/>
      <c r="I40" s="301">
        <v>0</v>
      </c>
      <c r="J40" s="302"/>
      <c r="K40" s="302" t="s">
        <v>69</v>
      </c>
      <c r="L40" s="302"/>
    </row>
    <row r="41" spans="3:12" s="36" customFormat="1" ht="48" customHeight="1">
      <c r="C41" s="300" t="s">
        <v>139</v>
      </c>
      <c r="D41" s="300"/>
      <c r="E41" s="300"/>
      <c r="F41" s="300"/>
      <c r="G41" s="300"/>
      <c r="H41" s="300"/>
      <c r="I41" s="301">
        <v>0</v>
      </c>
      <c r="J41" s="302"/>
      <c r="K41" s="302" t="s">
        <v>69</v>
      </c>
      <c r="L41" s="302"/>
    </row>
    <row r="42" spans="3:12" s="36" customFormat="1" ht="48" customHeight="1">
      <c r="C42" s="300" t="s">
        <v>140</v>
      </c>
      <c r="D42" s="300"/>
      <c r="E42" s="300"/>
      <c r="F42" s="300"/>
      <c r="G42" s="300"/>
      <c r="H42" s="300"/>
      <c r="I42" s="301">
        <v>0</v>
      </c>
      <c r="J42" s="302"/>
      <c r="K42" s="302" t="s">
        <v>69</v>
      </c>
      <c r="L42" s="302"/>
    </row>
    <row r="43" spans="3:12" s="36" customFormat="1" ht="65.400000000000006" customHeight="1">
      <c r="C43" s="300" t="s">
        <v>141</v>
      </c>
      <c r="D43" s="300"/>
      <c r="E43" s="300"/>
      <c r="F43" s="300"/>
      <c r="G43" s="300"/>
      <c r="H43" s="300"/>
      <c r="I43" s="301">
        <v>0</v>
      </c>
      <c r="J43" s="302"/>
      <c r="K43" s="302" t="s">
        <v>69</v>
      </c>
      <c r="L43" s="302"/>
    </row>
    <row r="44" spans="3:12" s="36" customFormat="1" ht="48" customHeight="1">
      <c r="C44" s="300" t="s">
        <v>142</v>
      </c>
      <c r="D44" s="300"/>
      <c r="E44" s="300"/>
      <c r="F44" s="300"/>
      <c r="G44" s="300"/>
      <c r="H44" s="300"/>
      <c r="I44" s="301">
        <v>0</v>
      </c>
      <c r="J44" s="302"/>
      <c r="K44" s="302" t="s">
        <v>70</v>
      </c>
      <c r="L44" s="302"/>
    </row>
    <row r="45" spans="3:12" s="36" customFormat="1" ht="59.4" customHeight="1">
      <c r="C45" s="300" t="s">
        <v>143</v>
      </c>
      <c r="D45" s="300"/>
      <c r="E45" s="300"/>
      <c r="F45" s="300"/>
      <c r="G45" s="300"/>
      <c r="H45" s="300"/>
      <c r="I45" s="301">
        <v>0</v>
      </c>
      <c r="J45" s="302"/>
      <c r="K45" s="302" t="s">
        <v>70</v>
      </c>
      <c r="L45" s="302"/>
    </row>
    <row r="46" spans="3:12" ht="69" customHeight="1">
      <c r="C46" s="300" t="s">
        <v>144</v>
      </c>
      <c r="D46" s="300"/>
      <c r="E46" s="300"/>
      <c r="F46" s="300"/>
      <c r="G46" s="300"/>
      <c r="H46" s="300"/>
      <c r="I46" s="301">
        <v>0</v>
      </c>
      <c r="J46" s="302"/>
      <c r="K46" s="302" t="s">
        <v>70</v>
      </c>
      <c r="L46" s="302"/>
    </row>
    <row r="47" spans="3:12" s="36" customFormat="1" ht="49.2" customHeight="1">
      <c r="C47" s="296" t="s">
        <v>145</v>
      </c>
      <c r="D47" s="296"/>
      <c r="E47" s="296"/>
      <c r="F47" s="296"/>
      <c r="G47" s="296"/>
      <c r="H47" s="296"/>
      <c r="I47" s="297">
        <v>0</v>
      </c>
      <c r="J47" s="298"/>
      <c r="K47" s="298" t="s">
        <v>146</v>
      </c>
      <c r="L47" s="298"/>
    </row>
    <row r="48" spans="3:12" s="36" customFormat="1">
      <c r="C48" s="61"/>
      <c r="D48" s="61"/>
      <c r="E48" s="61"/>
      <c r="F48" s="61"/>
      <c r="G48" s="61"/>
      <c r="H48" s="61"/>
      <c r="I48" s="114"/>
      <c r="J48" s="115"/>
      <c r="K48" s="115"/>
      <c r="L48" s="115"/>
    </row>
    <row r="49" spans="3:12" s="62" customFormat="1" ht="66" customHeight="1">
      <c r="C49" s="280" t="s">
        <v>128</v>
      </c>
      <c r="D49" s="280"/>
      <c r="E49" s="280"/>
      <c r="F49" s="280"/>
      <c r="G49" s="280"/>
      <c r="H49" s="280"/>
      <c r="I49" s="280"/>
      <c r="J49" s="280"/>
      <c r="K49" s="280"/>
      <c r="L49" s="280"/>
    </row>
    <row r="50" spans="3:12" s="62" customFormat="1" ht="33" customHeight="1">
      <c r="C50" s="280" t="s">
        <v>129</v>
      </c>
      <c r="D50" s="280"/>
      <c r="E50" s="280"/>
      <c r="F50" s="280"/>
      <c r="G50" s="280"/>
      <c r="H50" s="280"/>
      <c r="I50" s="280"/>
      <c r="J50" s="280"/>
      <c r="K50" s="280"/>
      <c r="L50" s="280"/>
    </row>
    <row r="51" spans="3:12" s="62" customFormat="1">
      <c r="C51" s="63"/>
      <c r="D51" s="63"/>
      <c r="E51" s="63"/>
      <c r="F51" s="63"/>
      <c r="G51" s="63"/>
      <c r="H51" s="63"/>
      <c r="I51" s="63"/>
      <c r="J51" s="63"/>
      <c r="K51" s="63"/>
      <c r="L51" s="63"/>
    </row>
    <row r="52" spans="3:12" s="62" customFormat="1">
      <c r="C52" s="2" t="s">
        <v>71</v>
      </c>
      <c r="D52" s="63"/>
      <c r="E52" s="63"/>
      <c r="F52" s="63"/>
      <c r="G52" s="63"/>
      <c r="H52" s="63"/>
      <c r="I52" s="63"/>
      <c r="J52" s="63"/>
      <c r="K52" s="63"/>
      <c r="L52" s="63"/>
    </row>
    <row r="53" spans="3:12" s="62" customFormat="1">
      <c r="C53" s="63"/>
      <c r="D53" s="63"/>
      <c r="E53" s="63"/>
      <c r="F53" s="63"/>
      <c r="G53" s="63"/>
      <c r="H53" s="63"/>
      <c r="I53" s="63"/>
      <c r="J53" s="63"/>
      <c r="K53" s="63"/>
      <c r="L53" s="63"/>
    </row>
    <row r="54" spans="3:12" s="62" customFormat="1" ht="108.6" customHeight="1">
      <c r="C54" s="280" t="s">
        <v>130</v>
      </c>
      <c r="D54" s="280"/>
      <c r="E54" s="280"/>
      <c r="F54" s="280"/>
      <c r="G54" s="280"/>
      <c r="H54" s="280"/>
      <c r="I54" s="280"/>
      <c r="J54" s="280"/>
      <c r="K54" s="280"/>
      <c r="L54" s="280"/>
    </row>
    <row r="55" spans="3:12" s="62" customFormat="1">
      <c r="C55" s="63"/>
      <c r="D55" s="63"/>
      <c r="E55" s="63"/>
      <c r="F55" s="63"/>
      <c r="G55" s="63"/>
      <c r="H55" s="63"/>
      <c r="I55" s="63"/>
      <c r="J55" s="63"/>
      <c r="K55" s="63"/>
      <c r="L55" s="63"/>
    </row>
    <row r="56" spans="3:12" s="62" customFormat="1">
      <c r="C56" s="2" t="s">
        <v>72</v>
      </c>
      <c r="D56" s="63"/>
      <c r="E56" s="63"/>
      <c r="F56" s="63"/>
      <c r="G56" s="63"/>
      <c r="H56" s="63"/>
      <c r="I56" s="63"/>
      <c r="J56" s="63"/>
      <c r="K56" s="63"/>
      <c r="L56" s="63"/>
    </row>
    <row r="57" spans="3:12" s="62" customFormat="1" ht="10.8" customHeight="1">
      <c r="C57" s="63"/>
      <c r="D57" s="63"/>
      <c r="E57" s="63"/>
      <c r="F57" s="63"/>
      <c r="G57" s="63"/>
      <c r="H57" s="63"/>
      <c r="I57" s="63"/>
      <c r="J57" s="63"/>
      <c r="K57" s="63"/>
      <c r="L57" s="63"/>
    </row>
    <row r="58" spans="3:12" s="62" customFormat="1" ht="56.4" customHeight="1">
      <c r="C58" s="281" t="s">
        <v>131</v>
      </c>
      <c r="D58" s="281"/>
      <c r="E58" s="281"/>
      <c r="F58" s="281"/>
      <c r="G58" s="281"/>
      <c r="H58" s="281"/>
      <c r="I58" s="281"/>
      <c r="J58" s="281"/>
      <c r="K58" s="281"/>
      <c r="L58" s="281"/>
    </row>
    <row r="59" spans="3:12" s="62" customFormat="1">
      <c r="C59" s="63"/>
      <c r="D59" s="63"/>
      <c r="E59" s="63"/>
      <c r="F59" s="63"/>
      <c r="G59" s="63"/>
      <c r="H59" s="63"/>
      <c r="I59" s="63"/>
      <c r="J59" s="63"/>
      <c r="K59" s="63"/>
      <c r="L59" s="63"/>
    </row>
    <row r="60" spans="3:12" s="62" customFormat="1">
      <c r="C60" s="63"/>
      <c r="D60" s="63"/>
      <c r="E60" s="63"/>
      <c r="F60" s="63"/>
      <c r="G60" s="63"/>
      <c r="H60" s="63"/>
      <c r="I60" s="63"/>
      <c r="J60" s="63"/>
      <c r="K60" s="63"/>
      <c r="L60" s="63"/>
    </row>
    <row r="61" spans="3:12">
      <c r="C61" s="2" t="s">
        <v>225</v>
      </c>
    </row>
    <row r="62" spans="3:12">
      <c r="C62" s="2"/>
    </row>
    <row r="63" spans="3:12">
      <c r="C63" s="2" t="s">
        <v>73</v>
      </c>
    </row>
    <row r="64" spans="3:12" s="62" customFormat="1" ht="96.6" customHeight="1">
      <c r="C64" s="280" t="s">
        <v>174</v>
      </c>
      <c r="D64" s="280"/>
      <c r="E64" s="280"/>
      <c r="F64" s="280"/>
      <c r="G64" s="280"/>
      <c r="H64" s="280"/>
      <c r="I64" s="280"/>
      <c r="J64" s="280"/>
      <c r="K64" s="280"/>
      <c r="L64" s="280"/>
    </row>
    <row r="66" spans="3:12">
      <c r="C66" s="2" t="s">
        <v>74</v>
      </c>
    </row>
    <row r="67" spans="3:12" s="36" customFormat="1" ht="16.2" customHeight="1">
      <c r="C67" s="281" t="s">
        <v>169</v>
      </c>
      <c r="D67" s="281"/>
      <c r="E67" s="281"/>
      <c r="F67" s="281"/>
      <c r="G67" s="281"/>
      <c r="H67" s="281"/>
      <c r="I67" s="281"/>
      <c r="J67" s="281"/>
      <c r="K67" s="281"/>
      <c r="L67" s="281"/>
    </row>
    <row r="68" spans="3:12" ht="16.2" customHeight="1">
      <c r="C68" s="281" t="s">
        <v>170</v>
      </c>
      <c r="D68" s="281"/>
      <c r="E68" s="281"/>
      <c r="F68" s="281"/>
      <c r="G68" s="281"/>
      <c r="H68" s="281"/>
      <c r="I68" s="281"/>
      <c r="J68" s="281"/>
      <c r="K68" s="281"/>
      <c r="L68" s="281"/>
    </row>
    <row r="69" spans="3:12" ht="16.2" customHeight="1">
      <c r="C69" s="281" t="s">
        <v>147</v>
      </c>
      <c r="D69" s="281"/>
      <c r="E69" s="281"/>
      <c r="F69" s="281"/>
      <c r="G69" s="281"/>
      <c r="H69" s="281"/>
      <c r="I69" s="281"/>
      <c r="J69" s="281"/>
      <c r="K69" s="281"/>
      <c r="L69" s="281"/>
    </row>
    <row r="70" spans="3:12" ht="16.2" customHeight="1">
      <c r="C70" s="281" t="s">
        <v>148</v>
      </c>
      <c r="D70" s="281"/>
      <c r="E70" s="281"/>
      <c r="F70" s="281"/>
      <c r="G70" s="281"/>
      <c r="H70" s="281"/>
      <c r="I70" s="281"/>
      <c r="J70" s="281"/>
      <c r="K70" s="281"/>
      <c r="L70" s="281"/>
    </row>
    <row r="71" spans="3:12" ht="16.2" customHeight="1">
      <c r="C71" s="281" t="s">
        <v>149</v>
      </c>
      <c r="D71" s="281"/>
      <c r="E71" s="281"/>
      <c r="F71" s="281"/>
      <c r="G71" s="281"/>
      <c r="H71" s="281"/>
      <c r="I71" s="281"/>
      <c r="J71" s="281"/>
      <c r="K71" s="281"/>
      <c r="L71" s="281"/>
    </row>
    <row r="73" spans="3:12">
      <c r="C73" s="2" t="s">
        <v>75</v>
      </c>
    </row>
    <row r="74" spans="3:12">
      <c r="C74" s="2"/>
    </row>
    <row r="75" spans="3:12" ht="15.6" customHeight="1">
      <c r="C75" s="5" t="s">
        <v>76</v>
      </c>
    </row>
    <row r="76" spans="3:12" ht="63.6" customHeight="1">
      <c r="C76" s="281" t="s">
        <v>150</v>
      </c>
      <c r="D76" s="281"/>
      <c r="E76" s="281"/>
      <c r="F76" s="281"/>
      <c r="G76" s="281"/>
      <c r="H76" s="281"/>
      <c r="I76" s="281"/>
      <c r="J76" s="281"/>
      <c r="K76" s="281"/>
      <c r="L76" s="281"/>
    </row>
    <row r="77" spans="3:12">
      <c r="C77" s="61"/>
      <c r="D77" s="61"/>
      <c r="E77" s="61"/>
      <c r="F77" s="61"/>
      <c r="G77" s="61"/>
      <c r="H77" s="61"/>
      <c r="I77" s="61"/>
      <c r="J77" s="61"/>
      <c r="K77" s="61"/>
      <c r="L77" s="61"/>
    </row>
    <row r="78" spans="3:12">
      <c r="C78" s="2" t="s">
        <v>77</v>
      </c>
    </row>
    <row r="79" spans="3:12" s="36" customFormat="1">
      <c r="C79" s="281" t="s">
        <v>348</v>
      </c>
      <c r="D79" s="281"/>
      <c r="E79" s="281"/>
      <c r="F79" s="281"/>
      <c r="G79" s="281"/>
      <c r="H79" s="281"/>
      <c r="I79" s="281"/>
      <c r="J79" s="281"/>
      <c r="K79" s="281"/>
      <c r="L79" s="281"/>
    </row>
    <row r="80" spans="3:12">
      <c r="C80" s="61"/>
      <c r="D80" s="61"/>
      <c r="E80" s="61"/>
      <c r="F80" s="61"/>
      <c r="G80" s="61"/>
      <c r="H80" s="61"/>
      <c r="I80" s="61"/>
      <c r="J80" s="61"/>
      <c r="K80" s="61"/>
      <c r="L80" s="61"/>
    </row>
    <row r="81" spans="3:12">
      <c r="C81" s="5" t="s">
        <v>78</v>
      </c>
      <c r="D81" s="61"/>
      <c r="E81" s="61"/>
      <c r="F81" s="61"/>
      <c r="G81" s="61"/>
      <c r="H81" s="61"/>
      <c r="I81" s="61"/>
      <c r="J81" s="61"/>
      <c r="K81" s="61"/>
      <c r="L81" s="61"/>
    </row>
    <row r="82" spans="3:12" s="64" customFormat="1" ht="63" customHeight="1">
      <c r="C82" s="299" t="s">
        <v>79</v>
      </c>
      <c r="D82" s="299"/>
      <c r="E82" s="299"/>
      <c r="F82" s="299"/>
      <c r="G82" s="299"/>
      <c r="H82" s="299"/>
      <c r="I82" s="299"/>
      <c r="J82" s="299"/>
      <c r="K82" s="299"/>
      <c r="L82" s="299"/>
    </row>
    <row r="83" spans="3:12" s="64" customFormat="1" ht="33.75" customHeight="1">
      <c r="C83" s="299" t="s">
        <v>80</v>
      </c>
      <c r="D83" s="299"/>
      <c r="E83" s="299"/>
      <c r="F83" s="299"/>
      <c r="G83" s="299"/>
      <c r="H83" s="299"/>
      <c r="I83" s="299"/>
      <c r="J83" s="299"/>
      <c r="K83" s="299"/>
      <c r="L83" s="299"/>
    </row>
    <row r="84" spans="3:12">
      <c r="C84" s="61"/>
      <c r="D84" s="61"/>
      <c r="E84" s="61"/>
      <c r="F84" s="61"/>
      <c r="G84" s="61"/>
      <c r="H84" s="61"/>
      <c r="I84" s="61"/>
      <c r="J84" s="61"/>
      <c r="K84" s="61"/>
      <c r="L84" s="61"/>
    </row>
    <row r="85" spans="3:12">
      <c r="C85" s="5" t="s">
        <v>81</v>
      </c>
      <c r="D85" s="61"/>
      <c r="E85" s="61"/>
      <c r="F85" s="61"/>
      <c r="G85" s="61"/>
      <c r="H85" s="61"/>
      <c r="I85" s="61"/>
      <c r="J85" s="61"/>
      <c r="K85" s="61"/>
      <c r="L85" s="61"/>
    </row>
    <row r="86" spans="3:12" ht="32.4" customHeight="1">
      <c r="C86" s="281" t="s">
        <v>82</v>
      </c>
      <c r="D86" s="281"/>
      <c r="E86" s="281"/>
      <c r="F86" s="281"/>
      <c r="G86" s="281"/>
      <c r="H86" s="281"/>
      <c r="I86" s="281"/>
      <c r="J86" s="281"/>
      <c r="K86" s="281"/>
      <c r="L86" s="281"/>
    </row>
    <row r="87" spans="3:12" ht="33.6" customHeight="1">
      <c r="C87" s="252" t="s">
        <v>83</v>
      </c>
      <c r="D87" s="281"/>
      <c r="E87" s="281"/>
      <c r="F87" s="281"/>
      <c r="G87" s="281"/>
      <c r="H87" s="281"/>
      <c r="I87" s="281"/>
      <c r="J87" s="281"/>
      <c r="K87" s="281"/>
      <c r="L87" s="281"/>
    </row>
    <row r="88" spans="3:12">
      <c r="C88" s="61"/>
      <c r="D88" s="61"/>
      <c r="E88" s="61"/>
      <c r="F88" s="61"/>
      <c r="G88" s="61"/>
      <c r="H88" s="61"/>
      <c r="I88" s="61"/>
      <c r="J88" s="61"/>
      <c r="K88" s="61"/>
      <c r="L88" s="61"/>
    </row>
    <row r="89" spans="3:12">
      <c r="C89" s="2" t="s">
        <v>84</v>
      </c>
    </row>
    <row r="90" spans="3:12" s="13" customFormat="1" ht="30" customHeight="1">
      <c r="C90" s="291" t="s">
        <v>430</v>
      </c>
      <c r="D90" s="291"/>
      <c r="E90" s="291"/>
      <c r="F90" s="291"/>
      <c r="G90" s="291"/>
      <c r="H90" s="291"/>
      <c r="I90" s="291"/>
      <c r="J90" s="291"/>
      <c r="K90" s="291"/>
      <c r="L90" s="291"/>
    </row>
    <row r="91" spans="3:12" s="13" customFormat="1">
      <c r="C91" s="193"/>
      <c r="D91" s="193"/>
      <c r="E91" s="193"/>
      <c r="F91" s="193"/>
      <c r="G91" s="193"/>
      <c r="H91" s="193"/>
      <c r="I91" s="193"/>
      <c r="J91" s="193"/>
      <c r="K91" s="193"/>
      <c r="L91" s="193"/>
    </row>
    <row r="92" spans="3:12" s="13" customFormat="1">
      <c r="C92" s="192" t="s">
        <v>85</v>
      </c>
      <c r="D92" s="193"/>
      <c r="E92" s="193"/>
      <c r="F92" s="193"/>
      <c r="G92" s="193"/>
      <c r="H92" s="193"/>
      <c r="I92" s="193"/>
      <c r="J92" s="193"/>
      <c r="K92" s="193"/>
      <c r="L92" s="193"/>
    </row>
    <row r="93" spans="3:12" s="13" customFormat="1" ht="35.25" customHeight="1">
      <c r="C93" s="291" t="s">
        <v>86</v>
      </c>
      <c r="D93" s="291"/>
      <c r="E93" s="291"/>
      <c r="F93" s="291"/>
      <c r="G93" s="291"/>
      <c r="H93" s="291"/>
      <c r="I93" s="291"/>
      <c r="J93" s="291"/>
      <c r="K93" s="291"/>
      <c r="L93" s="291"/>
    </row>
    <row r="94" spans="3:12" s="13" customFormat="1">
      <c r="C94" s="193"/>
      <c r="D94" s="193"/>
      <c r="E94" s="193"/>
      <c r="F94" s="193"/>
      <c r="G94" s="193"/>
      <c r="H94" s="193"/>
      <c r="I94" s="193"/>
      <c r="J94" s="193"/>
      <c r="K94" s="193"/>
      <c r="L94" s="193"/>
    </row>
    <row r="95" spans="3:12" s="13" customFormat="1">
      <c r="C95" s="192" t="s">
        <v>87</v>
      </c>
      <c r="D95" s="193"/>
      <c r="E95" s="193"/>
      <c r="F95" s="193"/>
      <c r="G95" s="193"/>
      <c r="H95" s="193"/>
      <c r="I95" s="193"/>
      <c r="J95" s="193"/>
      <c r="K95" s="193"/>
      <c r="L95" s="193"/>
    </row>
    <row r="96" spans="3:12" s="13" customFormat="1" ht="49.5" customHeight="1">
      <c r="C96" s="291" t="s">
        <v>88</v>
      </c>
      <c r="D96" s="291"/>
      <c r="E96" s="291"/>
      <c r="F96" s="291"/>
      <c r="G96" s="291"/>
      <c r="H96" s="291"/>
      <c r="I96" s="291"/>
      <c r="J96" s="291"/>
      <c r="K96" s="291"/>
      <c r="L96" s="291"/>
    </row>
    <row r="98" spans="3:12">
      <c r="C98" s="70"/>
      <c r="D98" s="70"/>
      <c r="E98" s="65"/>
      <c r="F98" s="66"/>
      <c r="G98" s="67"/>
      <c r="H98" s="65"/>
      <c r="I98" s="65"/>
      <c r="J98" s="65"/>
    </row>
    <row r="99" spans="3:12">
      <c r="C99" s="69" t="s">
        <v>89</v>
      </c>
      <c r="D99" s="69"/>
      <c r="E99" s="65"/>
      <c r="F99" s="65"/>
      <c r="G99" s="67"/>
      <c r="H99" s="65"/>
      <c r="I99" s="65"/>
      <c r="J99" s="65"/>
    </row>
    <row r="100" spans="3:12">
      <c r="C100" s="65"/>
      <c r="D100" s="65"/>
      <c r="E100" s="65"/>
      <c r="F100" s="66"/>
      <c r="G100" s="67"/>
      <c r="H100" s="65"/>
      <c r="I100" s="65"/>
      <c r="J100" s="65"/>
    </row>
    <row r="101" spans="3:12">
      <c r="C101" s="274" t="s">
        <v>90</v>
      </c>
      <c r="D101" s="274"/>
      <c r="E101" s="274"/>
      <c r="F101" s="274"/>
      <c r="G101" s="274"/>
      <c r="H101" s="107">
        <v>46112</v>
      </c>
      <c r="I101" s="107">
        <v>45747</v>
      </c>
      <c r="J101" s="68"/>
      <c r="L101" s="18"/>
    </row>
    <row r="102" spans="3:12">
      <c r="C102" s="292" t="s">
        <v>152</v>
      </c>
      <c r="D102" s="292"/>
      <c r="E102" s="292"/>
      <c r="F102" s="292"/>
      <c r="G102" s="292"/>
      <c r="H102" s="105">
        <v>292963020</v>
      </c>
      <c r="I102" s="105">
        <v>70791753</v>
      </c>
      <c r="J102" s="68"/>
      <c r="L102" s="19"/>
    </row>
    <row r="103" spans="3:12">
      <c r="C103" s="293" t="s">
        <v>91</v>
      </c>
      <c r="D103" s="294"/>
      <c r="E103" s="294"/>
      <c r="F103" s="294"/>
      <c r="G103" s="295"/>
      <c r="H103" s="106">
        <v>292963020</v>
      </c>
      <c r="I103" s="106">
        <v>70791753</v>
      </c>
      <c r="J103" s="200"/>
      <c r="K103" s="200"/>
    </row>
    <row r="104" spans="3:12">
      <c r="C104" s="65"/>
      <c r="D104" s="65"/>
      <c r="E104" s="65"/>
      <c r="F104" s="66"/>
      <c r="G104" s="101"/>
      <c r="H104" s="65"/>
      <c r="I104" s="65"/>
      <c r="J104" s="65"/>
    </row>
    <row r="105" spans="3:12" ht="15.6" customHeight="1">
      <c r="C105" s="278" t="s">
        <v>151</v>
      </c>
      <c r="D105" s="278"/>
      <c r="E105" s="278"/>
      <c r="F105" s="278"/>
      <c r="G105" s="278"/>
      <c r="H105" s="278"/>
      <c r="I105" s="278"/>
      <c r="J105" s="278"/>
      <c r="K105" s="278"/>
      <c r="L105" s="278"/>
    </row>
    <row r="106" spans="3:12">
      <c r="C106" s="278"/>
      <c r="D106" s="278"/>
      <c r="E106" s="278"/>
      <c r="F106" s="278"/>
      <c r="G106" s="278"/>
      <c r="H106" s="278"/>
      <c r="I106" s="278"/>
      <c r="J106" s="278"/>
      <c r="K106" s="278"/>
      <c r="L106" s="278"/>
    </row>
    <row r="107" spans="3:12">
      <c r="C107" s="278"/>
      <c r="D107" s="278"/>
      <c r="E107" s="278"/>
      <c r="F107" s="278"/>
      <c r="G107" s="278"/>
      <c r="H107" s="278"/>
      <c r="I107" s="278"/>
      <c r="J107" s="278"/>
      <c r="K107" s="278"/>
      <c r="L107" s="278"/>
    </row>
    <row r="109" spans="3:12">
      <c r="C109" s="69" t="s">
        <v>92</v>
      </c>
      <c r="D109" s="69"/>
      <c r="E109" s="65"/>
      <c r="F109" s="65"/>
      <c r="G109" s="67"/>
    </row>
    <row r="110" spans="3:12">
      <c r="C110" s="65" t="s">
        <v>343</v>
      </c>
      <c r="D110" s="65"/>
      <c r="E110" s="65"/>
      <c r="F110" s="65"/>
      <c r="G110" s="67"/>
    </row>
    <row r="111" spans="3:12">
      <c r="C111" s="65"/>
      <c r="D111" s="65"/>
      <c r="E111" s="65"/>
      <c r="F111" s="66"/>
      <c r="G111" s="67"/>
    </row>
    <row r="112" spans="3:12" ht="31.2">
      <c r="C112" s="241" t="s">
        <v>93</v>
      </c>
      <c r="D112" s="243"/>
      <c r="E112" s="107" t="s">
        <v>94</v>
      </c>
      <c r="F112" s="107" t="s">
        <v>95</v>
      </c>
      <c r="G112" s="107" t="s">
        <v>96</v>
      </c>
    </row>
    <row r="113" spans="3:7">
      <c r="C113" s="184" t="s">
        <v>97</v>
      </c>
      <c r="D113" s="185"/>
      <c r="E113" s="186"/>
      <c r="F113" s="186"/>
      <c r="G113" s="187"/>
    </row>
    <row r="114" spans="3:7">
      <c r="C114" s="182" t="s">
        <v>98</v>
      </c>
      <c r="D114" s="183"/>
      <c r="E114" s="71">
        <v>329003.96439199999</v>
      </c>
      <c r="F114" s="71">
        <v>138151820468.27747</v>
      </c>
      <c r="G114" s="71">
        <v>16719</v>
      </c>
    </row>
    <row r="115" spans="3:7">
      <c r="C115" s="182" t="s">
        <v>99</v>
      </c>
      <c r="D115" s="183"/>
      <c r="E115" s="71">
        <v>330615.03880600003</v>
      </c>
      <c r="F115" s="71">
        <v>160689647802.51999</v>
      </c>
      <c r="G115" s="71">
        <v>19239</v>
      </c>
    </row>
    <row r="116" spans="3:7">
      <c r="C116" s="182" t="s">
        <v>100</v>
      </c>
      <c r="D116" s="183"/>
      <c r="E116" s="71">
        <v>332431.411463</v>
      </c>
      <c r="F116" s="71">
        <v>181021473079.10779</v>
      </c>
      <c r="G116" s="71">
        <v>21749</v>
      </c>
    </row>
    <row r="117" spans="3:7">
      <c r="C117" s="184" t="s">
        <v>101</v>
      </c>
      <c r="D117" s="185"/>
      <c r="E117" s="188"/>
      <c r="F117" s="189"/>
      <c r="G117" s="190"/>
    </row>
    <row r="118" spans="3:7">
      <c r="C118" s="182" t="s">
        <v>102</v>
      </c>
      <c r="D118" s="183"/>
      <c r="E118" s="71">
        <v>0</v>
      </c>
      <c r="F118" s="71">
        <v>0</v>
      </c>
      <c r="G118" s="71">
        <v>0</v>
      </c>
    </row>
    <row r="119" spans="3:7">
      <c r="C119" s="182" t="s">
        <v>103</v>
      </c>
      <c r="D119" s="183"/>
      <c r="E119" s="71">
        <v>0</v>
      </c>
      <c r="F119" s="71">
        <v>0</v>
      </c>
      <c r="G119" s="71">
        <v>0</v>
      </c>
    </row>
    <row r="120" spans="3:7">
      <c r="C120" s="182" t="s">
        <v>104</v>
      </c>
      <c r="D120" s="183"/>
      <c r="E120" s="71">
        <v>0</v>
      </c>
      <c r="F120" s="71">
        <v>0</v>
      </c>
      <c r="G120" s="71">
        <v>0</v>
      </c>
    </row>
    <row r="121" spans="3:7">
      <c r="C121" s="181" t="s">
        <v>105</v>
      </c>
      <c r="D121" s="185"/>
      <c r="E121" s="188"/>
      <c r="F121" s="186"/>
      <c r="G121" s="187"/>
    </row>
    <row r="122" spans="3:7">
      <c r="C122" s="182" t="s">
        <v>106</v>
      </c>
      <c r="D122" s="183"/>
      <c r="E122" s="71">
        <v>0</v>
      </c>
      <c r="F122" s="71">
        <v>0</v>
      </c>
      <c r="G122" s="71">
        <v>0</v>
      </c>
    </row>
    <row r="123" spans="3:7">
      <c r="C123" s="182" t="s">
        <v>107</v>
      </c>
      <c r="D123" s="183"/>
      <c r="E123" s="71">
        <v>0</v>
      </c>
      <c r="F123" s="71">
        <v>0</v>
      </c>
      <c r="G123" s="71">
        <v>0</v>
      </c>
    </row>
    <row r="124" spans="3:7">
      <c r="C124" s="182" t="s">
        <v>108</v>
      </c>
      <c r="D124" s="183"/>
      <c r="E124" s="71">
        <v>0</v>
      </c>
      <c r="F124" s="71">
        <v>0</v>
      </c>
      <c r="G124" s="71">
        <v>0</v>
      </c>
    </row>
    <row r="125" spans="3:7">
      <c r="C125" s="181" t="s">
        <v>236</v>
      </c>
      <c r="D125" s="185"/>
      <c r="E125" s="188"/>
      <c r="F125" s="186"/>
      <c r="G125" s="187"/>
    </row>
    <row r="126" spans="3:7">
      <c r="C126" s="182" t="s">
        <v>191</v>
      </c>
      <c r="D126" s="183"/>
      <c r="E126" s="71">
        <v>0</v>
      </c>
      <c r="F126" s="71">
        <v>0</v>
      </c>
      <c r="G126" s="71">
        <v>0</v>
      </c>
    </row>
    <row r="127" spans="3:7" ht="21" customHeight="1">
      <c r="C127" s="182" t="s">
        <v>192</v>
      </c>
      <c r="D127" s="183"/>
      <c r="E127" s="239">
        <v>0</v>
      </c>
      <c r="F127" s="239">
        <v>0</v>
      </c>
      <c r="G127" s="239">
        <v>0</v>
      </c>
    </row>
    <row r="128" spans="3:7">
      <c r="C128" s="182" t="s">
        <v>100</v>
      </c>
      <c r="D128" s="183"/>
      <c r="E128" s="71">
        <v>0</v>
      </c>
      <c r="F128" s="71">
        <v>0</v>
      </c>
      <c r="G128" s="71">
        <v>0</v>
      </c>
    </row>
    <row r="131" spans="3:12">
      <c r="C131" s="69" t="s">
        <v>109</v>
      </c>
      <c r="D131" s="69"/>
      <c r="E131" s="65"/>
      <c r="F131" s="66"/>
      <c r="G131" s="67"/>
      <c r="H131" s="65"/>
      <c r="I131" s="65"/>
      <c r="J131" s="65"/>
      <c r="K131" s="68"/>
    </row>
    <row r="132" spans="3:12" ht="15.6" customHeight="1">
      <c r="C132" s="278" t="s">
        <v>153</v>
      </c>
      <c r="D132" s="278"/>
      <c r="E132" s="278"/>
      <c r="F132" s="278"/>
      <c r="G132" s="278"/>
      <c r="H132" s="278"/>
      <c r="I132" s="278"/>
      <c r="J132" s="278"/>
      <c r="K132" s="278"/>
      <c r="L132" s="278"/>
    </row>
    <row r="133" spans="3:12">
      <c r="C133" s="278"/>
      <c r="D133" s="278"/>
      <c r="E133" s="278"/>
      <c r="F133" s="278"/>
      <c r="G133" s="278"/>
      <c r="H133" s="278"/>
      <c r="I133" s="278"/>
      <c r="J133" s="278"/>
      <c r="K133" s="278"/>
      <c r="L133" s="278"/>
    </row>
    <row r="134" spans="3:12">
      <c r="C134" s="278"/>
      <c r="D134" s="278"/>
      <c r="E134" s="278"/>
      <c r="F134" s="278"/>
      <c r="G134" s="278"/>
      <c r="H134" s="278"/>
      <c r="I134" s="278"/>
      <c r="J134" s="278"/>
      <c r="K134" s="278"/>
      <c r="L134" s="278"/>
    </row>
    <row r="135" spans="3:12" ht="40.200000000000003" customHeight="1">
      <c r="C135" s="278"/>
      <c r="D135" s="278"/>
      <c r="E135" s="278"/>
      <c r="F135" s="278"/>
      <c r="G135" s="278"/>
      <c r="H135" s="278"/>
      <c r="I135" s="278"/>
      <c r="J135" s="278"/>
      <c r="K135" s="278"/>
      <c r="L135" s="278"/>
    </row>
    <row r="138" spans="3:12">
      <c r="C138" s="69" t="s">
        <v>110</v>
      </c>
      <c r="D138" s="69"/>
      <c r="E138" s="65"/>
      <c r="F138" s="66"/>
      <c r="G138" s="67"/>
      <c r="H138" s="65"/>
      <c r="I138" s="65"/>
    </row>
    <row r="139" spans="3:12">
      <c r="C139" s="69"/>
      <c r="D139" s="69"/>
      <c r="E139" s="65"/>
      <c r="F139" s="66"/>
      <c r="G139" s="67"/>
      <c r="H139" s="65"/>
      <c r="I139" s="65"/>
    </row>
    <row r="140" spans="3:12">
      <c r="C140" s="69" t="s">
        <v>111</v>
      </c>
      <c r="D140" s="69"/>
      <c r="E140" s="65"/>
      <c r="F140" s="65"/>
      <c r="G140" s="67"/>
      <c r="H140" s="65"/>
      <c r="I140" s="65"/>
    </row>
    <row r="141" spans="3:12">
      <c r="C141" s="65" t="s">
        <v>112</v>
      </c>
      <c r="D141" s="65"/>
      <c r="E141" s="65"/>
      <c r="F141" s="65"/>
      <c r="G141" s="67"/>
      <c r="H141" s="65"/>
      <c r="I141" s="65"/>
    </row>
    <row r="142" spans="3:12">
      <c r="C142" s="69"/>
      <c r="D142" s="69"/>
      <c r="E142" s="65"/>
      <c r="F142" s="65"/>
      <c r="G142" s="67"/>
      <c r="H142" s="65"/>
      <c r="I142" s="65"/>
    </row>
    <row r="143" spans="3:12">
      <c r="C143" s="274" t="s">
        <v>15</v>
      </c>
      <c r="D143" s="274"/>
      <c r="E143" s="274"/>
      <c r="F143" s="274"/>
      <c r="G143" s="274"/>
      <c r="H143" s="107">
        <v>46112</v>
      </c>
      <c r="I143" s="107">
        <v>46022</v>
      </c>
      <c r="J143" s="65"/>
    </row>
    <row r="144" spans="3:12">
      <c r="C144" s="292" t="s">
        <v>154</v>
      </c>
      <c r="D144" s="292"/>
      <c r="E144" s="292"/>
      <c r="F144" s="292"/>
      <c r="G144" s="292"/>
      <c r="H144" s="72">
        <v>30863496273.130001</v>
      </c>
      <c r="I144" s="72">
        <v>37595302932</v>
      </c>
      <c r="J144" s="76"/>
    </row>
    <row r="145" spans="3:21">
      <c r="C145" s="233" t="s">
        <v>14</v>
      </c>
      <c r="D145" s="234"/>
      <c r="E145" s="234"/>
      <c r="F145" s="234"/>
      <c r="G145" s="235"/>
      <c r="H145" s="72">
        <v>2668005477</v>
      </c>
      <c r="I145" s="72">
        <v>0</v>
      </c>
      <c r="J145" s="76"/>
    </row>
    <row r="146" spans="3:21">
      <c r="C146" s="233" t="s">
        <v>304</v>
      </c>
      <c r="D146" s="234"/>
      <c r="E146" s="234"/>
      <c r="F146" s="234"/>
      <c r="G146" s="235"/>
      <c r="H146" s="72">
        <v>88742881</v>
      </c>
      <c r="I146" s="72">
        <v>0</v>
      </c>
      <c r="J146" s="76"/>
    </row>
    <row r="147" spans="3:21">
      <c r="C147" s="233" t="s">
        <v>303</v>
      </c>
      <c r="D147" s="234"/>
      <c r="E147" s="234"/>
      <c r="F147" s="234"/>
      <c r="G147" s="235"/>
      <c r="H147" s="72">
        <v>9723288</v>
      </c>
      <c r="I147" s="72">
        <v>0</v>
      </c>
      <c r="J147" s="76"/>
    </row>
    <row r="148" spans="3:21">
      <c r="C148" s="293" t="s">
        <v>91</v>
      </c>
      <c r="D148" s="294"/>
      <c r="E148" s="294"/>
      <c r="F148" s="294"/>
      <c r="G148" s="295"/>
      <c r="H148" s="108">
        <v>33629967919.130001</v>
      </c>
      <c r="I148" s="108">
        <v>37595302932</v>
      </c>
      <c r="J148" s="200"/>
      <c r="K148" s="199"/>
    </row>
    <row r="149" spans="3:21">
      <c r="C149" s="65"/>
      <c r="D149" s="65"/>
      <c r="H149" s="65"/>
      <c r="I149" s="77"/>
      <c r="J149" s="236"/>
      <c r="K149" s="199"/>
    </row>
    <row r="150" spans="3:21">
      <c r="C150" s="65"/>
      <c r="D150" s="65"/>
      <c r="E150" s="65"/>
      <c r="F150" s="77"/>
      <c r="G150" s="67"/>
      <c r="H150" s="65"/>
      <c r="I150" s="65"/>
    </row>
    <row r="151" spans="3:21">
      <c r="C151" s="69" t="s">
        <v>113</v>
      </c>
      <c r="D151" s="69"/>
      <c r="E151" s="78"/>
      <c r="F151" s="79"/>
      <c r="G151" s="80"/>
      <c r="H151" s="79"/>
      <c r="I151" s="79"/>
    </row>
    <row r="152" spans="3:21">
      <c r="C152" s="81" t="s">
        <v>114</v>
      </c>
      <c r="D152" s="81"/>
      <c r="E152" s="79"/>
      <c r="F152" s="79"/>
      <c r="G152" s="80"/>
      <c r="H152" s="79"/>
      <c r="I152" s="79"/>
    </row>
    <row r="153" spans="3:21">
      <c r="C153" s="81"/>
      <c r="D153" s="81"/>
      <c r="E153" s="79"/>
      <c r="F153" s="79"/>
      <c r="G153" s="80"/>
      <c r="H153" s="79"/>
      <c r="I153" s="79"/>
    </row>
    <row r="154" spans="3:21" ht="15.6" customHeight="1">
      <c r="C154" s="274" t="s">
        <v>175</v>
      </c>
      <c r="D154" s="274"/>
      <c r="E154" s="274"/>
      <c r="F154" s="274" t="s">
        <v>176</v>
      </c>
      <c r="G154" s="274"/>
      <c r="H154" s="274"/>
      <c r="I154" s="247" t="s">
        <v>177</v>
      </c>
      <c r="J154" s="247" t="s">
        <v>178</v>
      </c>
      <c r="K154" s="247" t="s">
        <v>179</v>
      </c>
      <c r="L154" s="247" t="s">
        <v>180</v>
      </c>
      <c r="M154" s="247" t="s">
        <v>16</v>
      </c>
      <c r="N154" s="247" t="s">
        <v>181</v>
      </c>
      <c r="O154" s="247" t="s">
        <v>182</v>
      </c>
      <c r="P154" s="247" t="s">
        <v>183</v>
      </c>
      <c r="Q154" s="247" t="s">
        <v>184</v>
      </c>
      <c r="R154" s="247" t="s">
        <v>185</v>
      </c>
      <c r="S154" s="247" t="s">
        <v>186</v>
      </c>
      <c r="T154" s="247" t="s">
        <v>187</v>
      </c>
    </row>
    <row r="155" spans="3:21" ht="15.6" customHeight="1">
      <c r="C155" s="274"/>
      <c r="D155" s="274"/>
      <c r="E155" s="274"/>
      <c r="F155" s="274"/>
      <c r="G155" s="274"/>
      <c r="H155" s="274"/>
      <c r="I155" s="247"/>
      <c r="J155" s="247"/>
      <c r="K155" s="247"/>
      <c r="L155" s="247"/>
      <c r="M155" s="247"/>
      <c r="N155" s="247"/>
      <c r="O155" s="247"/>
      <c r="P155" s="247"/>
      <c r="Q155" s="247"/>
      <c r="R155" s="247"/>
      <c r="S155" s="247"/>
      <c r="T155" s="247"/>
    </row>
    <row r="156" spans="3:21">
      <c r="C156" s="228" t="s">
        <v>193</v>
      </c>
      <c r="D156" s="226"/>
      <c r="E156" s="227"/>
      <c r="F156" s="228" t="s">
        <v>226</v>
      </c>
      <c r="G156" s="226"/>
      <c r="H156" s="227"/>
      <c r="I156" s="229" t="s">
        <v>202</v>
      </c>
      <c r="J156" s="209" t="s">
        <v>188</v>
      </c>
      <c r="K156" s="210" t="s">
        <v>237</v>
      </c>
      <c r="L156" s="210" t="s">
        <v>238</v>
      </c>
      <c r="M156" s="209" t="s">
        <v>13</v>
      </c>
      <c r="N156" s="211">
        <v>400000000</v>
      </c>
      <c r="O156" s="211">
        <v>430460400</v>
      </c>
      <c r="P156" s="215">
        <v>418802309</v>
      </c>
      <c r="Q156" s="211">
        <v>400000000</v>
      </c>
      <c r="R156" s="221" t="s">
        <v>227</v>
      </c>
      <c r="S156" s="212">
        <v>2.3273469728998975E-3</v>
      </c>
      <c r="T156" s="213">
        <v>2.3273469728998975E-3</v>
      </c>
    </row>
    <row r="157" spans="3:21">
      <c r="C157" s="228" t="s">
        <v>193</v>
      </c>
      <c r="D157" s="226"/>
      <c r="E157" s="227"/>
      <c r="F157" s="228" t="s">
        <v>228</v>
      </c>
      <c r="G157" s="226"/>
      <c r="H157" s="227"/>
      <c r="I157" s="229" t="s">
        <v>202</v>
      </c>
      <c r="J157" s="209" t="s">
        <v>188</v>
      </c>
      <c r="K157" s="210" t="s">
        <v>349</v>
      </c>
      <c r="L157" s="210" t="s">
        <v>350</v>
      </c>
      <c r="M157" s="209" t="s">
        <v>13</v>
      </c>
      <c r="N157" s="211">
        <v>635154816</v>
      </c>
      <c r="O157" s="211">
        <v>635154816</v>
      </c>
      <c r="P157" s="215">
        <v>644725642</v>
      </c>
      <c r="Q157" s="211">
        <v>635154816</v>
      </c>
      <c r="R157" s="201" t="s">
        <v>239</v>
      </c>
      <c r="S157" s="212">
        <v>3.5828366726116663E-3</v>
      </c>
      <c r="T157" s="213">
        <v>3.5828366726116663E-3</v>
      </c>
    </row>
    <row r="158" spans="3:21">
      <c r="C158" s="228" t="s">
        <v>193</v>
      </c>
      <c r="D158" s="226"/>
      <c r="E158" s="227"/>
      <c r="F158" s="228" t="s">
        <v>228</v>
      </c>
      <c r="G158" s="226"/>
      <c r="H158" s="227"/>
      <c r="I158" s="229" t="s">
        <v>202</v>
      </c>
      <c r="J158" s="209" t="s">
        <v>188</v>
      </c>
      <c r="K158" s="210" t="s">
        <v>351</v>
      </c>
      <c r="L158" s="210" t="s">
        <v>350</v>
      </c>
      <c r="M158" s="209" t="s">
        <v>13</v>
      </c>
      <c r="N158" s="211">
        <v>245547694</v>
      </c>
      <c r="O158" s="211">
        <v>245547694</v>
      </c>
      <c r="P158" s="215">
        <v>249113181</v>
      </c>
      <c r="Q158" s="211">
        <v>245547694</v>
      </c>
      <c r="R158" s="201" t="s">
        <v>216</v>
      </c>
      <c r="S158" s="212">
        <v>1.3843591481006237E-3</v>
      </c>
      <c r="T158" s="213">
        <v>1.3843591481006237E-3</v>
      </c>
      <c r="U158" s="206"/>
    </row>
    <row r="159" spans="3:21">
      <c r="C159" s="228" t="s">
        <v>193</v>
      </c>
      <c r="D159" s="226"/>
      <c r="E159" s="227"/>
      <c r="F159" s="228" t="s">
        <v>228</v>
      </c>
      <c r="G159" s="226"/>
      <c r="H159" s="227"/>
      <c r="I159" s="229" t="s">
        <v>202</v>
      </c>
      <c r="J159" s="209" t="s">
        <v>188</v>
      </c>
      <c r="K159" s="210" t="s">
        <v>287</v>
      </c>
      <c r="L159" s="210" t="s">
        <v>352</v>
      </c>
      <c r="M159" s="209" t="s">
        <v>13</v>
      </c>
      <c r="N159" s="211">
        <v>490174235</v>
      </c>
      <c r="O159" s="211">
        <v>490174235</v>
      </c>
      <c r="P159" s="215">
        <v>418683376</v>
      </c>
      <c r="Q159" s="211">
        <v>490174235</v>
      </c>
      <c r="R159" s="201" t="s">
        <v>214</v>
      </c>
      <c r="S159" s="212">
        <v>2.3266860444580537E-3</v>
      </c>
      <c r="T159" s="213">
        <v>2.3266860444580537E-3</v>
      </c>
      <c r="U159" s="206"/>
    </row>
    <row r="160" spans="3:21">
      <c r="C160" s="228" t="s">
        <v>193</v>
      </c>
      <c r="D160" s="226"/>
      <c r="E160" s="227"/>
      <c r="F160" s="228" t="s">
        <v>228</v>
      </c>
      <c r="G160" s="226"/>
      <c r="H160" s="227"/>
      <c r="I160" s="229" t="s">
        <v>202</v>
      </c>
      <c r="J160" s="209" t="s">
        <v>188</v>
      </c>
      <c r="K160" s="210" t="s">
        <v>353</v>
      </c>
      <c r="L160" s="210" t="s">
        <v>354</v>
      </c>
      <c r="M160" s="209" t="s">
        <v>13</v>
      </c>
      <c r="N160" s="211">
        <v>153241743</v>
      </c>
      <c r="O160" s="211">
        <v>153241743</v>
      </c>
      <c r="P160" s="215">
        <v>154035241</v>
      </c>
      <c r="Q160" s="211">
        <v>153241743</v>
      </c>
      <c r="R160" s="201" t="s">
        <v>189</v>
      </c>
      <c r="S160" s="212">
        <v>8.5599683706914841E-4</v>
      </c>
      <c r="T160" s="213">
        <v>8.5599683706914841E-4</v>
      </c>
      <c r="U160" s="206"/>
    </row>
    <row r="161" spans="3:21">
      <c r="C161" s="228" t="s">
        <v>193</v>
      </c>
      <c r="D161" s="226"/>
      <c r="E161" s="227"/>
      <c r="F161" s="228" t="s">
        <v>228</v>
      </c>
      <c r="G161" s="226"/>
      <c r="H161" s="227"/>
      <c r="I161" s="229" t="s">
        <v>202</v>
      </c>
      <c r="J161" s="209" t="s">
        <v>188</v>
      </c>
      <c r="K161" s="210" t="s">
        <v>355</v>
      </c>
      <c r="L161" s="210" t="s">
        <v>356</v>
      </c>
      <c r="M161" s="209" t="s">
        <v>13</v>
      </c>
      <c r="N161" s="211">
        <v>887871842</v>
      </c>
      <c r="O161" s="211">
        <v>887871842</v>
      </c>
      <c r="P161" s="215">
        <v>904656269</v>
      </c>
      <c r="Q161" s="211">
        <v>887871842</v>
      </c>
      <c r="R161" s="201" t="s">
        <v>189</v>
      </c>
      <c r="S161" s="212">
        <v>5.0273099835561443E-3</v>
      </c>
      <c r="T161" s="213">
        <v>5.0273099835561443E-3</v>
      </c>
      <c r="U161" s="206"/>
    </row>
    <row r="162" spans="3:21">
      <c r="C162" s="228" t="s">
        <v>193</v>
      </c>
      <c r="D162" s="226"/>
      <c r="E162" s="227"/>
      <c r="F162" s="228" t="s">
        <v>228</v>
      </c>
      <c r="G162" s="226"/>
      <c r="H162" s="227"/>
      <c r="I162" s="229" t="s">
        <v>202</v>
      </c>
      <c r="J162" s="209" t="s">
        <v>188</v>
      </c>
      <c r="K162" s="210" t="s">
        <v>289</v>
      </c>
      <c r="L162" s="210" t="s">
        <v>357</v>
      </c>
      <c r="M162" s="209" t="s">
        <v>13</v>
      </c>
      <c r="N162" s="211">
        <v>512920566</v>
      </c>
      <c r="O162" s="211">
        <v>512920566</v>
      </c>
      <c r="P162" s="215">
        <v>513763723</v>
      </c>
      <c r="Q162" s="211">
        <v>512920566</v>
      </c>
      <c r="R162" s="201" t="s">
        <v>189</v>
      </c>
      <c r="S162" s="212">
        <v>2.8550617315479779E-3</v>
      </c>
      <c r="T162" s="213">
        <v>2.8550617315479779E-3</v>
      </c>
      <c r="U162" s="206"/>
    </row>
    <row r="163" spans="3:21">
      <c r="C163" s="228" t="s">
        <v>193</v>
      </c>
      <c r="D163" s="226"/>
      <c r="E163" s="227"/>
      <c r="F163" s="228" t="s">
        <v>228</v>
      </c>
      <c r="G163" s="226"/>
      <c r="H163" s="227"/>
      <c r="I163" s="229" t="s">
        <v>202</v>
      </c>
      <c r="J163" s="209" t="s">
        <v>188</v>
      </c>
      <c r="K163" s="210" t="s">
        <v>358</v>
      </c>
      <c r="L163" s="210" t="s">
        <v>359</v>
      </c>
      <c r="M163" s="209" t="s">
        <v>13</v>
      </c>
      <c r="N163" s="211">
        <v>747136816</v>
      </c>
      <c r="O163" s="211">
        <v>747136816</v>
      </c>
      <c r="P163" s="215">
        <v>747280103</v>
      </c>
      <c r="Q163" s="211">
        <v>747136816</v>
      </c>
      <c r="R163" s="201" t="s">
        <v>189</v>
      </c>
      <c r="S163" s="212">
        <v>4.1527471273454068E-3</v>
      </c>
      <c r="T163" s="213">
        <v>4.1527471273454068E-3</v>
      </c>
    </row>
    <row r="164" spans="3:21">
      <c r="C164" s="228" t="s">
        <v>193</v>
      </c>
      <c r="D164" s="226"/>
      <c r="E164" s="227"/>
      <c r="F164" s="228" t="s">
        <v>228</v>
      </c>
      <c r="G164" s="226"/>
      <c r="H164" s="227"/>
      <c r="I164" s="229" t="s">
        <v>202</v>
      </c>
      <c r="J164" s="209" t="s">
        <v>188</v>
      </c>
      <c r="K164" s="210" t="s">
        <v>240</v>
      </c>
      <c r="L164" s="210" t="s">
        <v>241</v>
      </c>
      <c r="M164" s="209" t="s">
        <v>13</v>
      </c>
      <c r="N164" s="211">
        <v>6208000000</v>
      </c>
      <c r="O164" s="211">
        <v>6208000000</v>
      </c>
      <c r="P164" s="215">
        <v>6207997116</v>
      </c>
      <c r="Q164" s="211">
        <v>6208000000</v>
      </c>
      <c r="R164" s="201" t="s">
        <v>189</v>
      </c>
      <c r="S164" s="212">
        <v>3.4498767044032444E-2</v>
      </c>
      <c r="T164" s="213">
        <v>3.4498767044032444E-2</v>
      </c>
    </row>
    <row r="165" spans="3:21">
      <c r="C165" s="228" t="s">
        <v>194</v>
      </c>
      <c r="D165" s="226"/>
      <c r="E165" s="227"/>
      <c r="F165" s="228" t="s">
        <v>197</v>
      </c>
      <c r="G165" s="226"/>
      <c r="H165" s="227"/>
      <c r="I165" s="229" t="s">
        <v>360</v>
      </c>
      <c r="J165" s="209" t="s">
        <v>188</v>
      </c>
      <c r="K165" s="210" t="s">
        <v>245</v>
      </c>
      <c r="L165" s="210" t="s">
        <v>246</v>
      </c>
      <c r="M165" s="209" t="s">
        <v>13</v>
      </c>
      <c r="N165" s="211">
        <v>1579000000</v>
      </c>
      <c r="O165" s="211">
        <v>1625855246</v>
      </c>
      <c r="P165" s="215">
        <v>1614819265</v>
      </c>
      <c r="Q165" s="211">
        <v>1579000000</v>
      </c>
      <c r="R165" s="201" t="s">
        <v>204</v>
      </c>
      <c r="S165" s="212">
        <v>8.9737918044243328E-3</v>
      </c>
      <c r="T165" s="213">
        <v>8.9737918044243328E-3</v>
      </c>
    </row>
    <row r="166" spans="3:21">
      <c r="C166" s="228" t="s">
        <v>194</v>
      </c>
      <c r="D166" s="226"/>
      <c r="E166" s="227"/>
      <c r="F166" s="228" t="s">
        <v>197</v>
      </c>
      <c r="G166" s="226"/>
      <c r="H166" s="227"/>
      <c r="I166" s="229" t="s">
        <v>360</v>
      </c>
      <c r="J166" s="209" t="s">
        <v>188</v>
      </c>
      <c r="K166" s="210" t="s">
        <v>249</v>
      </c>
      <c r="L166" s="210" t="s">
        <v>246</v>
      </c>
      <c r="M166" s="209" t="s">
        <v>13</v>
      </c>
      <c r="N166" s="211">
        <v>3035000000</v>
      </c>
      <c r="O166" s="211">
        <v>3035000000</v>
      </c>
      <c r="P166" s="215">
        <v>3068053398.7740722</v>
      </c>
      <c r="Q166" s="211">
        <v>3035000000</v>
      </c>
      <c r="R166" s="201" t="s">
        <v>204</v>
      </c>
      <c r="S166" s="212">
        <v>1.7049630904332189E-2</v>
      </c>
      <c r="T166" s="213">
        <v>1.7049630904332189E-2</v>
      </c>
    </row>
    <row r="167" spans="3:21">
      <c r="C167" s="228" t="s">
        <v>194</v>
      </c>
      <c r="D167" s="226"/>
      <c r="E167" s="227"/>
      <c r="F167" s="228" t="s">
        <v>197</v>
      </c>
      <c r="G167" s="226"/>
      <c r="H167" s="227"/>
      <c r="I167" s="229" t="s">
        <v>360</v>
      </c>
      <c r="J167" s="209" t="s">
        <v>188</v>
      </c>
      <c r="K167" s="210" t="s">
        <v>247</v>
      </c>
      <c r="L167" s="210" t="s">
        <v>246</v>
      </c>
      <c r="M167" s="209" t="s">
        <v>13</v>
      </c>
      <c r="N167" s="211">
        <v>1000000000</v>
      </c>
      <c r="O167" s="211">
        <v>1000000000</v>
      </c>
      <c r="P167" s="215">
        <v>1075549843</v>
      </c>
      <c r="Q167" s="211">
        <v>1000000000</v>
      </c>
      <c r="R167" s="201" t="s">
        <v>204</v>
      </c>
      <c r="S167" s="212">
        <v>5.9769910946432005E-3</v>
      </c>
      <c r="T167" s="213">
        <v>5.9769910946432005E-3</v>
      </c>
    </row>
    <row r="168" spans="3:21">
      <c r="C168" s="228" t="s">
        <v>194</v>
      </c>
      <c r="D168" s="226"/>
      <c r="E168" s="227"/>
      <c r="F168" s="228" t="s">
        <v>197</v>
      </c>
      <c r="G168" s="226"/>
      <c r="H168" s="227"/>
      <c r="I168" s="229" t="s">
        <v>360</v>
      </c>
      <c r="J168" s="209" t="s">
        <v>188</v>
      </c>
      <c r="K168" s="210" t="s">
        <v>248</v>
      </c>
      <c r="L168" s="210" t="s">
        <v>246</v>
      </c>
      <c r="M168" s="209" t="s">
        <v>13</v>
      </c>
      <c r="N168" s="211">
        <v>1000000000</v>
      </c>
      <c r="O168" s="211">
        <v>1022744000</v>
      </c>
      <c r="P168" s="215">
        <v>1000451578</v>
      </c>
      <c r="Q168" s="211">
        <v>1000000000</v>
      </c>
      <c r="R168" s="201" t="s">
        <v>203</v>
      </c>
      <c r="S168" s="212">
        <v>5.5596588212488236E-3</v>
      </c>
      <c r="T168" s="213">
        <v>5.5596588212488236E-3</v>
      </c>
    </row>
    <row r="169" spans="3:21">
      <c r="C169" s="228" t="s">
        <v>194</v>
      </c>
      <c r="D169" s="226"/>
      <c r="E169" s="227"/>
      <c r="F169" s="228" t="s">
        <v>197</v>
      </c>
      <c r="G169" s="226"/>
      <c r="H169" s="227"/>
      <c r="I169" s="229" t="s">
        <v>360</v>
      </c>
      <c r="J169" s="209" t="s">
        <v>188</v>
      </c>
      <c r="K169" s="210" t="s">
        <v>250</v>
      </c>
      <c r="L169" s="210" t="s">
        <v>246</v>
      </c>
      <c r="M169" s="209" t="s">
        <v>13</v>
      </c>
      <c r="N169" s="211">
        <v>1012000000</v>
      </c>
      <c r="O169" s="211">
        <v>1012000000</v>
      </c>
      <c r="P169" s="215">
        <v>1026308583.2901897</v>
      </c>
      <c r="Q169" s="211">
        <v>1012000000</v>
      </c>
      <c r="R169" s="201" t="s">
        <v>220</v>
      </c>
      <c r="S169" s="212">
        <v>5.7033500609988399E-3</v>
      </c>
      <c r="T169" s="213">
        <v>5.7033500609988399E-3</v>
      </c>
    </row>
    <row r="170" spans="3:21">
      <c r="C170" s="228" t="s">
        <v>194</v>
      </c>
      <c r="D170" s="226"/>
      <c r="E170" s="227"/>
      <c r="F170" s="228" t="s">
        <v>197</v>
      </c>
      <c r="G170" s="226"/>
      <c r="H170" s="227"/>
      <c r="I170" s="229" t="s">
        <v>360</v>
      </c>
      <c r="J170" s="209" t="s">
        <v>188</v>
      </c>
      <c r="K170" s="210" t="s">
        <v>243</v>
      </c>
      <c r="L170" s="210" t="s">
        <v>244</v>
      </c>
      <c r="M170" s="209" t="s">
        <v>13</v>
      </c>
      <c r="N170" s="211">
        <v>580000000</v>
      </c>
      <c r="O170" s="211">
        <v>604100160</v>
      </c>
      <c r="P170" s="215">
        <v>608356665</v>
      </c>
      <c r="Q170" s="211">
        <v>580000000</v>
      </c>
      <c r="R170" s="201" t="s">
        <v>189</v>
      </c>
      <c r="S170" s="212">
        <v>3.3807288362663417E-3</v>
      </c>
      <c r="T170" s="213">
        <v>3.3807288362663417E-3</v>
      </c>
    </row>
    <row r="171" spans="3:21">
      <c r="C171" s="228" t="s">
        <v>195</v>
      </c>
      <c r="D171" s="226"/>
      <c r="E171" s="227"/>
      <c r="F171" s="228" t="s">
        <v>200</v>
      </c>
      <c r="G171" s="226"/>
      <c r="H171" s="227"/>
      <c r="I171" s="229" t="s">
        <v>202</v>
      </c>
      <c r="J171" s="209" t="s">
        <v>188</v>
      </c>
      <c r="K171" s="210" t="s">
        <v>361</v>
      </c>
      <c r="L171" s="210" t="s">
        <v>330</v>
      </c>
      <c r="M171" s="209" t="s">
        <v>13</v>
      </c>
      <c r="N171" s="211">
        <v>956683148</v>
      </c>
      <c r="O171" s="211">
        <v>2371772244</v>
      </c>
      <c r="P171" s="215">
        <v>2371772244</v>
      </c>
      <c r="Q171" s="211">
        <v>956683148</v>
      </c>
      <c r="R171" s="201" t="s">
        <v>234</v>
      </c>
      <c r="S171" s="212">
        <v>1.3180292548199385E-2</v>
      </c>
      <c r="T171" s="213">
        <v>1.3180292548199385E-2</v>
      </c>
    </row>
    <row r="172" spans="3:21">
      <c r="C172" s="228" t="s">
        <v>195</v>
      </c>
      <c r="D172" s="226"/>
      <c r="E172" s="227"/>
      <c r="F172" s="228" t="s">
        <v>229</v>
      </c>
      <c r="G172" s="226"/>
      <c r="H172" s="227"/>
      <c r="I172" s="229" t="s">
        <v>202</v>
      </c>
      <c r="J172" s="209" t="s">
        <v>188</v>
      </c>
      <c r="K172" s="210" t="s">
        <v>362</v>
      </c>
      <c r="L172" s="210" t="s">
        <v>259</v>
      </c>
      <c r="M172" s="209" t="s">
        <v>13</v>
      </c>
      <c r="N172" s="211">
        <v>500000000</v>
      </c>
      <c r="O172" s="211">
        <v>500000000</v>
      </c>
      <c r="P172" s="215">
        <v>507139396.16397738</v>
      </c>
      <c r="Q172" s="211">
        <v>500000000</v>
      </c>
      <c r="R172" s="201" t="s">
        <v>234</v>
      </c>
      <c r="S172" s="212">
        <v>2.8182493580772368E-3</v>
      </c>
      <c r="T172" s="213">
        <v>2.8182493580772368E-3</v>
      </c>
    </row>
    <row r="173" spans="3:21">
      <c r="C173" s="228" t="s">
        <v>195</v>
      </c>
      <c r="D173" s="226"/>
      <c r="E173" s="227"/>
      <c r="F173" s="228" t="s">
        <v>229</v>
      </c>
      <c r="G173" s="226"/>
      <c r="H173" s="227"/>
      <c r="I173" s="229" t="s">
        <v>202</v>
      </c>
      <c r="J173" s="209" t="s">
        <v>188</v>
      </c>
      <c r="K173" s="210" t="s">
        <v>258</v>
      </c>
      <c r="L173" s="210" t="s">
        <v>259</v>
      </c>
      <c r="M173" s="209" t="s">
        <v>13</v>
      </c>
      <c r="N173" s="211">
        <v>396000000</v>
      </c>
      <c r="O173" s="211">
        <v>396000000</v>
      </c>
      <c r="P173" s="215">
        <v>401654401.76187009</v>
      </c>
      <c r="Q173" s="211">
        <v>396000000</v>
      </c>
      <c r="R173" s="201" t="s">
        <v>239</v>
      </c>
      <c r="S173" s="212">
        <v>2.2320534915971713E-3</v>
      </c>
      <c r="T173" s="213">
        <v>2.2320534915971713E-3</v>
      </c>
    </row>
    <row r="174" spans="3:21">
      <c r="C174" s="228" t="s">
        <v>195</v>
      </c>
      <c r="D174" s="226"/>
      <c r="E174" s="227"/>
      <c r="F174" s="228" t="s">
        <v>363</v>
      </c>
      <c r="G174" s="226"/>
      <c r="H174" s="227"/>
      <c r="I174" s="229" t="s">
        <v>202</v>
      </c>
      <c r="J174" s="209" t="s">
        <v>188</v>
      </c>
      <c r="K174" s="210" t="s">
        <v>364</v>
      </c>
      <c r="L174" s="210" t="s">
        <v>365</v>
      </c>
      <c r="M174" s="209" t="s">
        <v>13</v>
      </c>
      <c r="N174" s="211">
        <v>119755178</v>
      </c>
      <c r="O174" s="211">
        <v>119755178</v>
      </c>
      <c r="P174" s="215">
        <v>120316223</v>
      </c>
      <c r="Q174" s="211">
        <v>119755178</v>
      </c>
      <c r="R174" s="201" t="s">
        <v>216</v>
      </c>
      <c r="S174" s="212">
        <v>6.6861521861809748E-4</v>
      </c>
      <c r="T174" s="213">
        <v>6.6861521861809748E-4</v>
      </c>
    </row>
    <row r="175" spans="3:21">
      <c r="C175" s="228" t="s">
        <v>195</v>
      </c>
      <c r="D175" s="226"/>
      <c r="E175" s="227"/>
      <c r="F175" s="228" t="s">
        <v>199</v>
      </c>
      <c r="G175" s="226"/>
      <c r="H175" s="227"/>
      <c r="I175" s="229" t="s">
        <v>202</v>
      </c>
      <c r="J175" s="209" t="s">
        <v>188</v>
      </c>
      <c r="K175" s="214" t="s">
        <v>256</v>
      </c>
      <c r="L175" s="214" t="s">
        <v>257</v>
      </c>
      <c r="M175" s="209" t="s">
        <v>13</v>
      </c>
      <c r="N175" s="211">
        <v>1985000000</v>
      </c>
      <c r="O175" s="211">
        <v>1985000000</v>
      </c>
      <c r="P175" s="215">
        <v>1002151677</v>
      </c>
      <c r="Q175" s="211">
        <v>1985000000</v>
      </c>
      <c r="R175" s="201" t="s">
        <v>216</v>
      </c>
      <c r="S175" s="212">
        <v>5.5691065252758808E-3</v>
      </c>
      <c r="T175" s="213">
        <v>5.5691065252758808E-3</v>
      </c>
      <c r="U175" s="206"/>
    </row>
    <row r="176" spans="3:21">
      <c r="C176" s="228" t="s">
        <v>195</v>
      </c>
      <c r="D176" s="226"/>
      <c r="E176" s="227"/>
      <c r="F176" s="228" t="s">
        <v>199</v>
      </c>
      <c r="G176" s="226"/>
      <c r="H176" s="227"/>
      <c r="I176" s="229" t="s">
        <v>202</v>
      </c>
      <c r="J176" s="209" t="s">
        <v>188</v>
      </c>
      <c r="K176" s="214" t="s">
        <v>307</v>
      </c>
      <c r="L176" s="214" t="s">
        <v>308</v>
      </c>
      <c r="M176" s="209" t="s">
        <v>13</v>
      </c>
      <c r="N176" s="211">
        <v>5000000000</v>
      </c>
      <c r="O176" s="211">
        <v>5000000000</v>
      </c>
      <c r="P176" s="215">
        <v>5109094539</v>
      </c>
      <c r="Q176" s="211">
        <v>5000000000</v>
      </c>
      <c r="R176" s="201" t="s">
        <v>216</v>
      </c>
      <c r="S176" s="212">
        <v>2.839200131917383E-2</v>
      </c>
      <c r="T176" s="213">
        <v>2.839200131917383E-2</v>
      </c>
      <c r="U176" s="206"/>
    </row>
    <row r="177" spans="3:21">
      <c r="C177" s="228" t="s">
        <v>195</v>
      </c>
      <c r="D177" s="226"/>
      <c r="E177" s="227"/>
      <c r="F177" s="228" t="s">
        <v>199</v>
      </c>
      <c r="G177" s="226"/>
      <c r="H177" s="227"/>
      <c r="I177" s="229" t="s">
        <v>202</v>
      </c>
      <c r="J177" s="209" t="s">
        <v>188</v>
      </c>
      <c r="K177" s="214" t="s">
        <v>260</v>
      </c>
      <c r="L177" s="214" t="s">
        <v>261</v>
      </c>
      <c r="M177" s="209" t="s">
        <v>13</v>
      </c>
      <c r="N177" s="211">
        <v>3300000000</v>
      </c>
      <c r="O177" s="211">
        <v>3300000000</v>
      </c>
      <c r="P177" s="215">
        <v>1654802199</v>
      </c>
      <c r="Q177" s="211">
        <v>3300000000</v>
      </c>
      <c r="R177" s="201" t="s">
        <v>314</v>
      </c>
      <c r="S177" s="212">
        <v>9.1959829395084434E-3</v>
      </c>
      <c r="T177" s="213">
        <v>9.1959829395084434E-3</v>
      </c>
      <c r="U177" s="206"/>
    </row>
    <row r="178" spans="3:21">
      <c r="C178" s="228" t="s">
        <v>195</v>
      </c>
      <c r="D178" s="226"/>
      <c r="E178" s="227"/>
      <c r="F178" s="228" t="s">
        <v>199</v>
      </c>
      <c r="G178" s="226"/>
      <c r="H178" s="227"/>
      <c r="I178" s="229" t="s">
        <v>202</v>
      </c>
      <c r="J178" s="209" t="s">
        <v>188</v>
      </c>
      <c r="K178" s="214" t="s">
        <v>253</v>
      </c>
      <c r="L178" s="214" t="s">
        <v>252</v>
      </c>
      <c r="M178" s="209" t="s">
        <v>13</v>
      </c>
      <c r="N178" s="211">
        <v>200000000</v>
      </c>
      <c r="O178" s="211">
        <v>201125800</v>
      </c>
      <c r="P178" s="215">
        <v>206263827</v>
      </c>
      <c r="Q178" s="211">
        <v>200000000</v>
      </c>
      <c r="R178" s="201" t="s">
        <v>216</v>
      </c>
      <c r="S178" s="212">
        <v>1.1462388890200654E-3</v>
      </c>
      <c r="T178" s="213">
        <v>1.1462388890200654E-3</v>
      </c>
      <c r="U178" s="206"/>
    </row>
    <row r="179" spans="3:21">
      <c r="C179" s="228" t="s">
        <v>195</v>
      </c>
      <c r="D179" s="226"/>
      <c r="E179" s="227"/>
      <c r="F179" s="228" t="s">
        <v>199</v>
      </c>
      <c r="G179" s="226"/>
      <c r="H179" s="227"/>
      <c r="I179" s="229" t="s">
        <v>202</v>
      </c>
      <c r="J179" s="209" t="s">
        <v>188</v>
      </c>
      <c r="K179" s="214" t="s">
        <v>309</v>
      </c>
      <c r="L179" s="214" t="s">
        <v>310</v>
      </c>
      <c r="M179" s="209" t="s">
        <v>13</v>
      </c>
      <c r="N179" s="211">
        <v>500000000</v>
      </c>
      <c r="O179" s="211">
        <v>501737500</v>
      </c>
      <c r="P179" s="215">
        <v>503132282</v>
      </c>
      <c r="Q179" s="211">
        <v>500000000</v>
      </c>
      <c r="R179" s="201" t="s">
        <v>190</v>
      </c>
      <c r="S179" s="212">
        <v>2.7959812262661559E-3</v>
      </c>
      <c r="T179" s="213">
        <v>2.7959812262661559E-3</v>
      </c>
      <c r="U179" s="206"/>
    </row>
    <row r="180" spans="3:21">
      <c r="C180" s="228" t="s">
        <v>195</v>
      </c>
      <c r="D180" s="226"/>
      <c r="E180" s="227"/>
      <c r="F180" s="228" t="s">
        <v>199</v>
      </c>
      <c r="G180" s="226"/>
      <c r="H180" s="227"/>
      <c r="I180" s="229" t="s">
        <v>202</v>
      </c>
      <c r="J180" s="209" t="s">
        <v>188</v>
      </c>
      <c r="K180" s="214" t="s">
        <v>311</v>
      </c>
      <c r="L180" s="214" t="s">
        <v>312</v>
      </c>
      <c r="M180" s="209" t="s">
        <v>13</v>
      </c>
      <c r="N180" s="211">
        <v>497000000</v>
      </c>
      <c r="O180" s="211">
        <v>501953599</v>
      </c>
      <c r="P180" s="215">
        <v>502790904</v>
      </c>
      <c r="Q180" s="211">
        <v>497000000</v>
      </c>
      <c r="R180" s="201" t="s">
        <v>190</v>
      </c>
      <c r="S180" s="212">
        <v>2.7940841377405178E-3</v>
      </c>
      <c r="T180" s="213">
        <v>2.7940841377405178E-3</v>
      </c>
      <c r="U180" s="206"/>
    </row>
    <row r="181" spans="3:21">
      <c r="C181" s="228" t="s">
        <v>195</v>
      </c>
      <c r="D181" s="226"/>
      <c r="E181" s="227"/>
      <c r="F181" s="228" t="s">
        <v>199</v>
      </c>
      <c r="G181" s="226"/>
      <c r="H181" s="227"/>
      <c r="I181" s="229" t="s">
        <v>202</v>
      </c>
      <c r="J181" s="209" t="s">
        <v>188</v>
      </c>
      <c r="K181" s="214" t="s">
        <v>251</v>
      </c>
      <c r="L181" s="214" t="s">
        <v>252</v>
      </c>
      <c r="M181" s="209" t="s">
        <v>13</v>
      </c>
      <c r="N181" s="211">
        <v>200000000</v>
      </c>
      <c r="O181" s="211">
        <v>200039400</v>
      </c>
      <c r="P181" s="215">
        <v>206258194</v>
      </c>
      <c r="Q181" s="211">
        <v>200000000</v>
      </c>
      <c r="R181" s="201" t="s">
        <v>190</v>
      </c>
      <c r="S181" s="212">
        <v>1.1462075855978621E-3</v>
      </c>
      <c r="T181" s="213">
        <v>1.1462075855978621E-3</v>
      </c>
      <c r="U181" s="206"/>
    </row>
    <row r="182" spans="3:21">
      <c r="C182" s="228" t="s">
        <v>195</v>
      </c>
      <c r="D182" s="226"/>
      <c r="E182" s="227"/>
      <c r="F182" s="228" t="s">
        <v>199</v>
      </c>
      <c r="G182" s="226"/>
      <c r="H182" s="227"/>
      <c r="I182" s="229" t="s">
        <v>202</v>
      </c>
      <c r="J182" s="209" t="s">
        <v>188</v>
      </c>
      <c r="K182" s="214" t="s">
        <v>254</v>
      </c>
      <c r="L182" s="214" t="s">
        <v>255</v>
      </c>
      <c r="M182" s="209" t="s">
        <v>13</v>
      </c>
      <c r="N182" s="211">
        <v>200000000</v>
      </c>
      <c r="O182" s="211">
        <v>201835800</v>
      </c>
      <c r="P182" s="215">
        <v>206543023</v>
      </c>
      <c r="Q182" s="211">
        <v>200000000</v>
      </c>
      <c r="R182" s="201" t="s">
        <v>206</v>
      </c>
      <c r="S182" s="212">
        <v>1.1477904228857627E-3</v>
      </c>
      <c r="T182" s="213">
        <v>1.1477904228857627E-3</v>
      </c>
      <c r="U182" s="206"/>
    </row>
    <row r="183" spans="3:21">
      <c r="C183" s="228" t="s">
        <v>195</v>
      </c>
      <c r="D183" s="226"/>
      <c r="E183" s="227"/>
      <c r="F183" s="228" t="s">
        <v>366</v>
      </c>
      <c r="G183" s="226"/>
      <c r="H183" s="227"/>
      <c r="I183" s="229" t="s">
        <v>202</v>
      </c>
      <c r="J183" s="209" t="s">
        <v>188</v>
      </c>
      <c r="K183" s="214" t="s">
        <v>367</v>
      </c>
      <c r="L183" s="214" t="s">
        <v>368</v>
      </c>
      <c r="M183" s="209" t="s">
        <v>13</v>
      </c>
      <c r="N183" s="211">
        <v>11711502179</v>
      </c>
      <c r="O183" s="211">
        <v>11711502179</v>
      </c>
      <c r="P183" s="215">
        <v>10221192019</v>
      </c>
      <c r="Q183" s="211">
        <v>11711502179</v>
      </c>
      <c r="R183" s="201" t="s">
        <v>206</v>
      </c>
      <c r="S183" s="212">
        <v>5.6800690429928455E-2</v>
      </c>
      <c r="T183" s="213">
        <v>5.6800690429928455E-2</v>
      </c>
      <c r="U183" s="206"/>
    </row>
    <row r="184" spans="3:21">
      <c r="C184" s="228" t="s">
        <v>195</v>
      </c>
      <c r="D184" s="226"/>
      <c r="E184" s="227"/>
      <c r="F184" s="228" t="s">
        <v>366</v>
      </c>
      <c r="G184" s="226"/>
      <c r="H184" s="227"/>
      <c r="I184" s="229" t="s">
        <v>202</v>
      </c>
      <c r="J184" s="209" t="s">
        <v>188</v>
      </c>
      <c r="K184" s="214" t="s">
        <v>355</v>
      </c>
      <c r="L184" s="214" t="s">
        <v>356</v>
      </c>
      <c r="M184" s="209" t="s">
        <v>13</v>
      </c>
      <c r="N184" s="211">
        <v>887686910</v>
      </c>
      <c r="O184" s="211">
        <v>887686910</v>
      </c>
      <c r="P184" s="215">
        <v>904467841</v>
      </c>
      <c r="Q184" s="211">
        <v>887686910</v>
      </c>
      <c r="R184" s="201" t="s">
        <v>206</v>
      </c>
      <c r="S184" s="212">
        <v>5.0262628610212735E-3</v>
      </c>
      <c r="T184" s="213">
        <v>5.0262628610212735E-3</v>
      </c>
      <c r="U184" s="206"/>
    </row>
    <row r="185" spans="3:21">
      <c r="C185" s="228" t="s">
        <v>195</v>
      </c>
      <c r="D185" s="226"/>
      <c r="E185" s="227"/>
      <c r="F185" s="228" t="s">
        <v>366</v>
      </c>
      <c r="G185" s="226"/>
      <c r="H185" s="227"/>
      <c r="I185" s="229" t="s">
        <v>202</v>
      </c>
      <c r="J185" s="209" t="s">
        <v>188</v>
      </c>
      <c r="K185" s="214" t="s">
        <v>369</v>
      </c>
      <c r="L185" s="214" t="s">
        <v>370</v>
      </c>
      <c r="M185" s="209" t="s">
        <v>13</v>
      </c>
      <c r="N185" s="211">
        <v>83277882</v>
      </c>
      <c r="O185" s="211">
        <v>83277882</v>
      </c>
      <c r="P185" s="215">
        <v>83386257</v>
      </c>
      <c r="Q185" s="211">
        <v>83277882</v>
      </c>
      <c r="R185" s="201" t="s">
        <v>205</v>
      </c>
      <c r="S185" s="212">
        <v>4.6338988262455561E-4</v>
      </c>
      <c r="T185" s="213">
        <v>4.6338988262455561E-4</v>
      </c>
      <c r="U185" s="206"/>
    </row>
    <row r="186" spans="3:21">
      <c r="C186" s="228" t="s">
        <v>230</v>
      </c>
      <c r="D186" s="226"/>
      <c r="E186" s="227"/>
      <c r="F186" s="228" t="s">
        <v>217</v>
      </c>
      <c r="G186" s="226"/>
      <c r="H186" s="227"/>
      <c r="I186" s="229" t="s">
        <v>202</v>
      </c>
      <c r="J186" s="209" t="s">
        <v>188</v>
      </c>
      <c r="K186" s="214" t="s">
        <v>358</v>
      </c>
      <c r="L186" s="214" t="s">
        <v>359</v>
      </c>
      <c r="M186" s="209" t="s">
        <v>13</v>
      </c>
      <c r="N186" s="211">
        <v>790590748</v>
      </c>
      <c r="O186" s="211">
        <v>790590748</v>
      </c>
      <c r="P186" s="215">
        <v>790129618</v>
      </c>
      <c r="Q186" s="211">
        <v>790590748</v>
      </c>
      <c r="R186" s="201" t="s">
        <v>205</v>
      </c>
      <c r="S186" s="212">
        <v>4.390868281127008E-3</v>
      </c>
      <c r="T186" s="213">
        <v>4.390868281127008E-3</v>
      </c>
      <c r="U186" s="206"/>
    </row>
    <row r="187" spans="3:21">
      <c r="C187" s="228" t="s">
        <v>196</v>
      </c>
      <c r="D187" s="226"/>
      <c r="E187" s="227"/>
      <c r="F187" s="228" t="s">
        <v>200</v>
      </c>
      <c r="G187" s="226"/>
      <c r="H187" s="227"/>
      <c r="I187" s="229" t="s">
        <v>202</v>
      </c>
      <c r="J187" s="209" t="s">
        <v>188</v>
      </c>
      <c r="K187" s="214" t="s">
        <v>288</v>
      </c>
      <c r="L187" s="214" t="s">
        <v>290</v>
      </c>
      <c r="M187" s="209" t="s">
        <v>13</v>
      </c>
      <c r="N187" s="211">
        <v>2000000000</v>
      </c>
      <c r="O187" s="211">
        <v>2036184000</v>
      </c>
      <c r="P187" s="215">
        <v>2026289510</v>
      </c>
      <c r="Q187" s="211">
        <v>2000000000</v>
      </c>
      <c r="R187" s="201" t="s">
        <v>205</v>
      </c>
      <c r="S187" s="212">
        <v>1.1260393402743431E-2</v>
      </c>
      <c r="T187" s="213">
        <v>1.1260393402743431E-2</v>
      </c>
      <c r="U187" s="206"/>
    </row>
    <row r="188" spans="3:21">
      <c r="C188" s="228" t="s">
        <v>196</v>
      </c>
      <c r="D188" s="226"/>
      <c r="E188" s="227"/>
      <c r="F188" s="228" t="s">
        <v>200</v>
      </c>
      <c r="G188" s="226"/>
      <c r="H188" s="227"/>
      <c r="I188" s="229" t="s">
        <v>202</v>
      </c>
      <c r="J188" s="209" t="s">
        <v>188</v>
      </c>
      <c r="K188" s="214" t="s">
        <v>371</v>
      </c>
      <c r="L188" s="214" t="s">
        <v>332</v>
      </c>
      <c r="M188" s="209" t="s">
        <v>13</v>
      </c>
      <c r="N188" s="211">
        <v>2000000000</v>
      </c>
      <c r="O188" s="211">
        <v>2027440000</v>
      </c>
      <c r="P188" s="215">
        <v>2038593584</v>
      </c>
      <c r="Q188" s="211">
        <v>2000000000</v>
      </c>
      <c r="R188" s="201" t="s">
        <v>207</v>
      </c>
      <c r="S188" s="212">
        <v>1.1328768979388679E-2</v>
      </c>
      <c r="T188" s="213">
        <v>1.1328768979388679E-2</v>
      </c>
      <c r="U188" s="206"/>
    </row>
    <row r="189" spans="3:21">
      <c r="C189" s="228" t="s">
        <v>196</v>
      </c>
      <c r="D189" s="226"/>
      <c r="E189" s="227"/>
      <c r="F189" s="228" t="s">
        <v>200</v>
      </c>
      <c r="G189" s="226"/>
      <c r="H189" s="227"/>
      <c r="I189" s="229" t="s">
        <v>202</v>
      </c>
      <c r="J189" s="209" t="s">
        <v>188</v>
      </c>
      <c r="K189" s="214" t="s">
        <v>371</v>
      </c>
      <c r="L189" s="214" t="s">
        <v>372</v>
      </c>
      <c r="M189" s="209" t="s">
        <v>13</v>
      </c>
      <c r="N189" s="211">
        <v>2000000000</v>
      </c>
      <c r="O189" s="211">
        <v>2044174000</v>
      </c>
      <c r="P189" s="215">
        <v>2055768740</v>
      </c>
      <c r="Q189" s="211">
        <v>2000000000</v>
      </c>
      <c r="R189" s="201" t="s">
        <v>219</v>
      </c>
      <c r="S189" s="212">
        <v>1.1424213886130307E-2</v>
      </c>
      <c r="T189" s="213">
        <v>1.1424213886130307E-2</v>
      </c>
      <c r="U189" s="206"/>
    </row>
    <row r="190" spans="3:21">
      <c r="C190" s="228" t="s">
        <v>196</v>
      </c>
      <c r="D190" s="226"/>
      <c r="E190" s="227"/>
      <c r="F190" s="228" t="s">
        <v>200</v>
      </c>
      <c r="G190" s="226"/>
      <c r="H190" s="227"/>
      <c r="I190" s="229" t="s">
        <v>202</v>
      </c>
      <c r="J190" s="209" t="s">
        <v>188</v>
      </c>
      <c r="K190" s="214" t="s">
        <v>373</v>
      </c>
      <c r="L190" s="214" t="s">
        <v>332</v>
      </c>
      <c r="M190" s="209" t="s">
        <v>13</v>
      </c>
      <c r="N190" s="211">
        <v>500000000</v>
      </c>
      <c r="O190" s="211">
        <v>506987000</v>
      </c>
      <c r="P190" s="215">
        <v>509643273</v>
      </c>
      <c r="Q190" s="211">
        <v>500000000</v>
      </c>
      <c r="R190" s="201" t="s">
        <v>215</v>
      </c>
      <c r="S190" s="212">
        <v>2.8321637755711272E-3</v>
      </c>
      <c r="T190" s="213">
        <v>2.8321637755711272E-3</v>
      </c>
      <c r="U190" s="206"/>
    </row>
    <row r="191" spans="3:21">
      <c r="C191" s="228" t="s">
        <v>196</v>
      </c>
      <c r="D191" s="226"/>
      <c r="E191" s="227"/>
      <c r="F191" s="228" t="s">
        <v>374</v>
      </c>
      <c r="G191" s="226"/>
      <c r="H191" s="227"/>
      <c r="I191" s="229" t="s">
        <v>202</v>
      </c>
      <c r="J191" s="209" t="s">
        <v>188</v>
      </c>
      <c r="K191" s="214" t="s">
        <v>291</v>
      </c>
      <c r="L191" s="214" t="s">
        <v>292</v>
      </c>
      <c r="M191" s="209" t="s">
        <v>13</v>
      </c>
      <c r="N191" s="211">
        <v>1000000000</v>
      </c>
      <c r="O191" s="211">
        <v>1106708000</v>
      </c>
      <c r="P191" s="215">
        <v>1081382216</v>
      </c>
      <c r="Q191" s="211">
        <v>1000000000</v>
      </c>
      <c r="R191" s="201" t="s">
        <v>216</v>
      </c>
      <c r="S191" s="212">
        <v>6.0094024623808433E-3</v>
      </c>
      <c r="T191" s="213">
        <v>6.0094024623808433E-3</v>
      </c>
      <c r="U191" s="206"/>
    </row>
    <row r="192" spans="3:21">
      <c r="C192" s="228" t="s">
        <v>196</v>
      </c>
      <c r="D192" s="226"/>
      <c r="E192" s="227"/>
      <c r="F192" s="228" t="s">
        <v>374</v>
      </c>
      <c r="G192" s="226"/>
      <c r="H192" s="227"/>
      <c r="I192" s="229" t="s">
        <v>202</v>
      </c>
      <c r="J192" s="209" t="s">
        <v>188</v>
      </c>
      <c r="K192" s="214" t="s">
        <v>324</v>
      </c>
      <c r="L192" s="214" t="s">
        <v>326</v>
      </c>
      <c r="M192" s="209" t="s">
        <v>13</v>
      </c>
      <c r="N192" s="211">
        <v>1000000000</v>
      </c>
      <c r="O192" s="211">
        <v>1022172000</v>
      </c>
      <c r="P192" s="215">
        <v>1003712546</v>
      </c>
      <c r="Q192" s="211">
        <v>1000000000</v>
      </c>
      <c r="R192" s="201" t="s">
        <v>207</v>
      </c>
      <c r="S192" s="212">
        <v>5.577780507401044E-3</v>
      </c>
      <c r="T192" s="213">
        <v>5.577780507401044E-3</v>
      </c>
      <c r="U192" s="206"/>
    </row>
    <row r="193" spans="3:21">
      <c r="C193" s="228" t="s">
        <v>196</v>
      </c>
      <c r="D193" s="226"/>
      <c r="E193" s="227"/>
      <c r="F193" s="228" t="s">
        <v>233</v>
      </c>
      <c r="G193" s="226"/>
      <c r="H193" s="227"/>
      <c r="I193" s="229" t="s">
        <v>202</v>
      </c>
      <c r="J193" s="209" t="s">
        <v>188</v>
      </c>
      <c r="K193" s="214" t="s">
        <v>306</v>
      </c>
      <c r="L193" s="214" t="s">
        <v>334</v>
      </c>
      <c r="M193" s="209" t="s">
        <v>13</v>
      </c>
      <c r="N193" s="211">
        <v>2000000000</v>
      </c>
      <c r="O193" s="211">
        <v>2019924000</v>
      </c>
      <c r="P193" s="215">
        <v>2014451014</v>
      </c>
      <c r="Q193" s="211">
        <v>2000000000</v>
      </c>
      <c r="R193" s="201" t="s">
        <v>205</v>
      </c>
      <c r="S193" s="212">
        <v>1.1194605112571213E-2</v>
      </c>
      <c r="T193" s="213">
        <v>1.1194605112571213E-2</v>
      </c>
      <c r="U193" s="206"/>
    </row>
    <row r="194" spans="3:21">
      <c r="C194" s="228" t="s">
        <v>196</v>
      </c>
      <c r="D194" s="226"/>
      <c r="E194" s="227"/>
      <c r="F194" s="228" t="s">
        <v>233</v>
      </c>
      <c r="G194" s="226"/>
      <c r="H194" s="227"/>
      <c r="I194" s="229" t="s">
        <v>202</v>
      </c>
      <c r="J194" s="209" t="s">
        <v>188</v>
      </c>
      <c r="K194" s="214" t="s">
        <v>265</v>
      </c>
      <c r="L194" s="214" t="s">
        <v>375</v>
      </c>
      <c r="M194" s="209" t="s">
        <v>13</v>
      </c>
      <c r="N194" s="211">
        <v>500000000</v>
      </c>
      <c r="O194" s="211">
        <v>505257500</v>
      </c>
      <c r="P194" s="215">
        <v>515580005</v>
      </c>
      <c r="Q194" s="211">
        <v>500000000</v>
      </c>
      <c r="R194" s="201" t="s">
        <v>205</v>
      </c>
      <c r="S194" s="212">
        <v>2.8651550818562079E-3</v>
      </c>
      <c r="T194" s="213">
        <v>2.8651550818562079E-3</v>
      </c>
      <c r="U194" s="206"/>
    </row>
    <row r="195" spans="3:21">
      <c r="C195" s="228" t="s">
        <v>196</v>
      </c>
      <c r="D195" s="226"/>
      <c r="E195" s="227"/>
      <c r="F195" s="228" t="s">
        <v>233</v>
      </c>
      <c r="G195" s="226"/>
      <c r="H195" s="227"/>
      <c r="I195" s="229" t="s">
        <v>202</v>
      </c>
      <c r="J195" s="209" t="s">
        <v>188</v>
      </c>
      <c r="K195" s="214" t="s">
        <v>376</v>
      </c>
      <c r="L195" s="214" t="s">
        <v>326</v>
      </c>
      <c r="M195" s="209" t="s">
        <v>13</v>
      </c>
      <c r="N195" s="211">
        <v>1000000000</v>
      </c>
      <c r="O195" s="211">
        <v>1030026000</v>
      </c>
      <c r="P195" s="215">
        <v>1007448001</v>
      </c>
      <c r="Q195" s="211">
        <v>1000000000</v>
      </c>
      <c r="R195" s="201" t="s">
        <v>220</v>
      </c>
      <c r="S195" s="212">
        <v>5.5985389886697183E-3</v>
      </c>
      <c r="T195" s="213">
        <v>5.5985389886697183E-3</v>
      </c>
      <c r="U195" s="206"/>
    </row>
    <row r="196" spans="3:21">
      <c r="C196" s="228" t="s">
        <v>196</v>
      </c>
      <c r="D196" s="226"/>
      <c r="E196" s="227"/>
      <c r="F196" s="228" t="s">
        <v>233</v>
      </c>
      <c r="G196" s="226"/>
      <c r="H196" s="227"/>
      <c r="I196" s="229" t="s">
        <v>202</v>
      </c>
      <c r="J196" s="209" t="s">
        <v>188</v>
      </c>
      <c r="K196" s="214" t="s">
        <v>262</v>
      </c>
      <c r="L196" s="214" t="s">
        <v>328</v>
      </c>
      <c r="M196" s="209" t="s">
        <v>13</v>
      </c>
      <c r="N196" s="211">
        <v>1000000000</v>
      </c>
      <c r="O196" s="211">
        <v>1012771000</v>
      </c>
      <c r="P196" s="215">
        <v>1016053837</v>
      </c>
      <c r="Q196" s="211">
        <v>1000000000</v>
      </c>
      <c r="R196" s="201" t="s">
        <v>205</v>
      </c>
      <c r="S196" s="212">
        <v>5.6463629044730878E-3</v>
      </c>
      <c r="T196" s="213">
        <v>5.6463629044730878E-3</v>
      </c>
      <c r="U196" s="206"/>
    </row>
    <row r="197" spans="3:21">
      <c r="C197" s="228" t="s">
        <v>196</v>
      </c>
      <c r="D197" s="226"/>
      <c r="E197" s="227"/>
      <c r="F197" s="228" t="s">
        <v>233</v>
      </c>
      <c r="G197" s="226"/>
      <c r="H197" s="227"/>
      <c r="I197" s="229" t="s">
        <v>202</v>
      </c>
      <c r="J197" s="209" t="s">
        <v>188</v>
      </c>
      <c r="K197" s="214" t="s">
        <v>377</v>
      </c>
      <c r="L197" s="214" t="s">
        <v>378</v>
      </c>
      <c r="M197" s="209" t="s">
        <v>13</v>
      </c>
      <c r="N197" s="211">
        <v>150000000</v>
      </c>
      <c r="O197" s="211">
        <v>149043000</v>
      </c>
      <c r="P197" s="215">
        <v>149809264</v>
      </c>
      <c r="Q197" s="211">
        <v>150000000</v>
      </c>
      <c r="R197" s="201" t="s">
        <v>203</v>
      </c>
      <c r="S197" s="212">
        <v>8.3251245179443735E-4</v>
      </c>
      <c r="T197" s="213">
        <v>8.3251245179443735E-4</v>
      </c>
      <c r="U197" s="206"/>
    </row>
    <row r="198" spans="3:21">
      <c r="C198" s="228" t="s">
        <v>196</v>
      </c>
      <c r="D198" s="226"/>
      <c r="E198" s="227"/>
      <c r="F198" s="228" t="s">
        <v>233</v>
      </c>
      <c r="G198" s="226"/>
      <c r="H198" s="227"/>
      <c r="I198" s="229" t="s">
        <v>202</v>
      </c>
      <c r="J198" s="209" t="s">
        <v>188</v>
      </c>
      <c r="K198" s="214" t="s">
        <v>294</v>
      </c>
      <c r="L198" s="214" t="s">
        <v>295</v>
      </c>
      <c r="M198" s="209" t="s">
        <v>13</v>
      </c>
      <c r="N198" s="211">
        <v>400000000</v>
      </c>
      <c r="O198" s="211">
        <v>411633600</v>
      </c>
      <c r="P198" s="215">
        <v>404908322</v>
      </c>
      <c r="Q198" s="211">
        <v>400000000</v>
      </c>
      <c r="R198" s="201" t="s">
        <v>216</v>
      </c>
      <c r="S198" s="212">
        <v>2.2501360122842038E-3</v>
      </c>
      <c r="T198" s="213">
        <v>2.2501360122842038E-3</v>
      </c>
      <c r="U198" s="206"/>
    </row>
    <row r="199" spans="3:21">
      <c r="C199" s="228" t="s">
        <v>196</v>
      </c>
      <c r="D199" s="226"/>
      <c r="E199" s="227"/>
      <c r="F199" s="228" t="s">
        <v>233</v>
      </c>
      <c r="G199" s="226"/>
      <c r="H199" s="227"/>
      <c r="I199" s="229" t="s">
        <v>202</v>
      </c>
      <c r="J199" s="209" t="s">
        <v>188</v>
      </c>
      <c r="K199" s="214" t="s">
        <v>379</v>
      </c>
      <c r="L199" s="214" t="s">
        <v>326</v>
      </c>
      <c r="M199" s="209" t="s">
        <v>13</v>
      </c>
      <c r="N199" s="211">
        <v>1000000000</v>
      </c>
      <c r="O199" s="211">
        <v>1014918000</v>
      </c>
      <c r="P199" s="215">
        <v>1005786273</v>
      </c>
      <c r="Q199" s="211">
        <v>1000000000</v>
      </c>
      <c r="R199" s="201" t="s">
        <v>216</v>
      </c>
      <c r="S199" s="212">
        <v>5.5893045180197892E-3</v>
      </c>
      <c r="T199" s="213">
        <v>5.5893045180197892E-3</v>
      </c>
      <c r="U199" s="206"/>
    </row>
    <row r="200" spans="3:21">
      <c r="C200" s="228" t="s">
        <v>196</v>
      </c>
      <c r="D200" s="226"/>
      <c r="E200" s="227"/>
      <c r="F200" s="228" t="s">
        <v>233</v>
      </c>
      <c r="G200" s="226"/>
      <c r="H200" s="227"/>
      <c r="I200" s="229" t="s">
        <v>202</v>
      </c>
      <c r="J200" s="209" t="s">
        <v>188</v>
      </c>
      <c r="K200" s="214" t="s">
        <v>237</v>
      </c>
      <c r="L200" s="214" t="s">
        <v>293</v>
      </c>
      <c r="M200" s="209" t="s">
        <v>13</v>
      </c>
      <c r="N200" s="211">
        <v>500000000</v>
      </c>
      <c r="O200" s="211">
        <v>511582000</v>
      </c>
      <c r="P200" s="215">
        <v>508102683</v>
      </c>
      <c r="Q200" s="211">
        <v>500000000</v>
      </c>
      <c r="R200" s="201" t="s">
        <v>221</v>
      </c>
      <c r="S200" s="212">
        <v>2.8236024868773255E-3</v>
      </c>
      <c r="T200" s="213">
        <v>2.8236024868773255E-3</v>
      </c>
      <c r="U200" s="206"/>
    </row>
    <row r="201" spans="3:21">
      <c r="C201" s="228" t="s">
        <v>196</v>
      </c>
      <c r="D201" s="226"/>
      <c r="E201" s="227"/>
      <c r="F201" s="228" t="s">
        <v>233</v>
      </c>
      <c r="G201" s="226"/>
      <c r="H201" s="227"/>
      <c r="I201" s="229" t="s">
        <v>202</v>
      </c>
      <c r="J201" s="209" t="s">
        <v>188</v>
      </c>
      <c r="K201" s="214" t="s">
        <v>305</v>
      </c>
      <c r="L201" s="214" t="s">
        <v>334</v>
      </c>
      <c r="M201" s="209" t="s">
        <v>13</v>
      </c>
      <c r="N201" s="211">
        <v>1000000000</v>
      </c>
      <c r="O201" s="211">
        <v>1008825000</v>
      </c>
      <c r="P201" s="215">
        <v>1007835344</v>
      </c>
      <c r="Q201" s="211">
        <v>1000000000</v>
      </c>
      <c r="R201" s="201" t="s">
        <v>221</v>
      </c>
      <c r="S201" s="212">
        <v>5.6006915115645334E-3</v>
      </c>
      <c r="T201" s="213">
        <v>5.6006915115645334E-3</v>
      </c>
      <c r="U201" s="206"/>
    </row>
    <row r="202" spans="3:21">
      <c r="C202" s="228" t="s">
        <v>196</v>
      </c>
      <c r="D202" s="226"/>
      <c r="E202" s="227"/>
      <c r="F202" s="228" t="s">
        <v>198</v>
      </c>
      <c r="G202" s="226"/>
      <c r="H202" s="227"/>
      <c r="I202" s="229" t="s">
        <v>202</v>
      </c>
      <c r="J202" s="209" t="s">
        <v>188</v>
      </c>
      <c r="K202" s="214" t="s">
        <v>267</v>
      </c>
      <c r="L202" s="214" t="s">
        <v>268</v>
      </c>
      <c r="M202" s="209" t="s">
        <v>13</v>
      </c>
      <c r="N202" s="211">
        <v>500000000</v>
      </c>
      <c r="O202" s="211">
        <v>503389000</v>
      </c>
      <c r="P202" s="215">
        <v>502610705</v>
      </c>
      <c r="Q202" s="211">
        <v>500000000</v>
      </c>
      <c r="R202" s="201" t="s">
        <v>221</v>
      </c>
      <c r="S202" s="212">
        <v>2.793082744987524E-3</v>
      </c>
      <c r="T202" s="213">
        <v>2.793082744987524E-3</v>
      </c>
      <c r="U202" s="206"/>
    </row>
    <row r="203" spans="3:21">
      <c r="C203" s="228" t="s">
        <v>196</v>
      </c>
      <c r="D203" s="226"/>
      <c r="E203" s="227"/>
      <c r="F203" s="228" t="s">
        <v>198</v>
      </c>
      <c r="G203" s="226"/>
      <c r="H203" s="227"/>
      <c r="I203" s="229" t="s">
        <v>202</v>
      </c>
      <c r="J203" s="209" t="s">
        <v>188</v>
      </c>
      <c r="K203" s="214" t="s">
        <v>277</v>
      </c>
      <c r="L203" s="214" t="s">
        <v>278</v>
      </c>
      <c r="M203" s="209" t="s">
        <v>13</v>
      </c>
      <c r="N203" s="211">
        <v>500000000</v>
      </c>
      <c r="O203" s="211">
        <v>504372500</v>
      </c>
      <c r="P203" s="215">
        <v>506875969</v>
      </c>
      <c r="Q203" s="211">
        <v>500000000</v>
      </c>
      <c r="R203" s="201" t="s">
        <v>203</v>
      </c>
      <c r="S203" s="212">
        <v>2.816785453988154E-3</v>
      </c>
      <c r="T203" s="213">
        <v>2.816785453988154E-3</v>
      </c>
      <c r="U203" s="206"/>
    </row>
    <row r="204" spans="3:21">
      <c r="C204" s="228" t="s">
        <v>196</v>
      </c>
      <c r="D204" s="226"/>
      <c r="E204" s="227"/>
      <c r="F204" s="228" t="s">
        <v>198</v>
      </c>
      <c r="G204" s="226"/>
      <c r="H204" s="227"/>
      <c r="I204" s="229" t="s">
        <v>202</v>
      </c>
      <c r="J204" s="209" t="s">
        <v>188</v>
      </c>
      <c r="K204" s="214" t="s">
        <v>279</v>
      </c>
      <c r="L204" s="214" t="s">
        <v>278</v>
      </c>
      <c r="M204" s="209" t="s">
        <v>13</v>
      </c>
      <c r="N204" s="211">
        <v>500000000</v>
      </c>
      <c r="O204" s="211">
        <v>504774500</v>
      </c>
      <c r="P204" s="215">
        <v>506870887</v>
      </c>
      <c r="Q204" s="211">
        <v>500000000</v>
      </c>
      <c r="R204" s="201" t="s">
        <v>190</v>
      </c>
      <c r="S204" s="212">
        <v>2.8167572125552343E-3</v>
      </c>
      <c r="T204" s="213">
        <v>2.8167572125552343E-3</v>
      </c>
      <c r="U204" s="206"/>
    </row>
    <row r="205" spans="3:21">
      <c r="C205" s="228" t="s">
        <v>196</v>
      </c>
      <c r="D205" s="226"/>
      <c r="E205" s="227"/>
      <c r="F205" s="228" t="s">
        <v>198</v>
      </c>
      <c r="G205" s="226"/>
      <c r="H205" s="227"/>
      <c r="I205" s="229" t="s">
        <v>202</v>
      </c>
      <c r="J205" s="209" t="s">
        <v>188</v>
      </c>
      <c r="K205" s="214" t="s">
        <v>380</v>
      </c>
      <c r="L205" s="214" t="s">
        <v>381</v>
      </c>
      <c r="M205" s="209" t="s">
        <v>13</v>
      </c>
      <c r="N205" s="211">
        <v>2000000000</v>
      </c>
      <c r="O205" s="211">
        <v>2037536000</v>
      </c>
      <c r="P205" s="215">
        <v>2056086736</v>
      </c>
      <c r="Q205" s="211">
        <v>2000000000</v>
      </c>
      <c r="R205" s="201" t="s">
        <v>221</v>
      </c>
      <c r="S205" s="212">
        <v>1.1425981037390199E-2</v>
      </c>
      <c r="T205" s="213">
        <v>1.1425981037390199E-2</v>
      </c>
      <c r="U205" s="206"/>
    </row>
    <row r="206" spans="3:21">
      <c r="C206" s="228" t="s">
        <v>196</v>
      </c>
      <c r="D206" s="226"/>
      <c r="E206" s="227"/>
      <c r="F206" s="228" t="s">
        <v>198</v>
      </c>
      <c r="G206" s="226"/>
      <c r="H206" s="227"/>
      <c r="I206" s="229" t="s">
        <v>202</v>
      </c>
      <c r="J206" s="209" t="s">
        <v>188</v>
      </c>
      <c r="K206" s="214" t="s">
        <v>380</v>
      </c>
      <c r="L206" s="214" t="s">
        <v>382</v>
      </c>
      <c r="M206" s="209" t="s">
        <v>13</v>
      </c>
      <c r="N206" s="211">
        <v>1000000000</v>
      </c>
      <c r="O206" s="211">
        <v>1016736000</v>
      </c>
      <c r="P206" s="222">
        <v>1025995332</v>
      </c>
      <c r="Q206" s="211">
        <v>1000000000</v>
      </c>
      <c r="R206" s="201" t="s">
        <v>222</v>
      </c>
      <c r="S206" s="212">
        <v>5.7016092767999162E-3</v>
      </c>
      <c r="T206" s="213">
        <v>5.7016092767999162E-3</v>
      </c>
      <c r="U206" s="206"/>
    </row>
    <row r="207" spans="3:21">
      <c r="C207" s="228" t="s">
        <v>196</v>
      </c>
      <c r="D207" s="226"/>
      <c r="E207" s="227"/>
      <c r="F207" s="228" t="s">
        <v>198</v>
      </c>
      <c r="G207" s="226"/>
      <c r="H207" s="227"/>
      <c r="I207" s="229" t="s">
        <v>202</v>
      </c>
      <c r="J207" s="209" t="s">
        <v>188</v>
      </c>
      <c r="K207" s="214" t="s">
        <v>280</v>
      </c>
      <c r="L207" s="214" t="s">
        <v>278</v>
      </c>
      <c r="M207" s="209" t="s">
        <v>13</v>
      </c>
      <c r="N207" s="211">
        <v>500000000</v>
      </c>
      <c r="O207" s="211">
        <v>505306000</v>
      </c>
      <c r="P207" s="215">
        <v>506618137</v>
      </c>
      <c r="Q207" s="211">
        <v>500000000</v>
      </c>
      <c r="R207" s="201" t="s">
        <v>203</v>
      </c>
      <c r="S207" s="212">
        <v>2.8153526430608469E-3</v>
      </c>
      <c r="T207" s="213">
        <v>2.8153526430608469E-3</v>
      </c>
      <c r="U207" s="206"/>
    </row>
    <row r="208" spans="3:21">
      <c r="C208" s="228" t="s">
        <v>196</v>
      </c>
      <c r="D208" s="226"/>
      <c r="E208" s="227"/>
      <c r="F208" s="228" t="s">
        <v>383</v>
      </c>
      <c r="G208" s="226"/>
      <c r="H208" s="227"/>
      <c r="I208" s="229" t="s">
        <v>202</v>
      </c>
      <c r="J208" s="209" t="s">
        <v>188</v>
      </c>
      <c r="K208" s="214" t="s">
        <v>384</v>
      </c>
      <c r="L208" s="214" t="s">
        <v>385</v>
      </c>
      <c r="M208" s="209" t="s">
        <v>13</v>
      </c>
      <c r="N208" s="211">
        <v>1000000000</v>
      </c>
      <c r="O208" s="211">
        <v>1007715000</v>
      </c>
      <c r="P208" s="215">
        <v>1023565580</v>
      </c>
      <c r="Q208" s="211">
        <v>1000000000</v>
      </c>
      <c r="R208" s="201" t="s">
        <v>232</v>
      </c>
      <c r="S208" s="212">
        <v>5.6881067820892259E-3</v>
      </c>
      <c r="T208" s="213">
        <v>5.6881067820892259E-3</v>
      </c>
      <c r="U208" s="206"/>
    </row>
    <row r="209" spans="3:21">
      <c r="C209" s="228" t="s">
        <v>196</v>
      </c>
      <c r="D209" s="226"/>
      <c r="E209" s="227"/>
      <c r="F209" s="228" t="s">
        <v>383</v>
      </c>
      <c r="G209" s="226"/>
      <c r="H209" s="227"/>
      <c r="I209" s="229" t="s">
        <v>202</v>
      </c>
      <c r="J209" s="209" t="s">
        <v>188</v>
      </c>
      <c r="K209" s="214" t="s">
        <v>306</v>
      </c>
      <c r="L209" s="214" t="s">
        <v>328</v>
      </c>
      <c r="M209" s="209" t="s">
        <v>13</v>
      </c>
      <c r="N209" s="211">
        <v>2000000000</v>
      </c>
      <c r="O209" s="211">
        <v>2035496000</v>
      </c>
      <c r="P209" s="215">
        <v>2032265036</v>
      </c>
      <c r="Q209" s="211">
        <v>2000000000</v>
      </c>
      <c r="R209" s="201" t="s">
        <v>189</v>
      </c>
      <c r="S209" s="212">
        <v>1.129360029307981E-2</v>
      </c>
      <c r="T209" s="213">
        <v>1.129360029307981E-2</v>
      </c>
      <c r="U209" s="206"/>
    </row>
    <row r="210" spans="3:21">
      <c r="C210" s="228" t="s">
        <v>196</v>
      </c>
      <c r="D210" s="226"/>
      <c r="E210" s="227"/>
      <c r="F210" s="228" t="s">
        <v>383</v>
      </c>
      <c r="G210" s="226"/>
      <c r="H210" s="227"/>
      <c r="I210" s="229" t="s">
        <v>202</v>
      </c>
      <c r="J210" s="209" t="s">
        <v>188</v>
      </c>
      <c r="K210" s="214" t="s">
        <v>313</v>
      </c>
      <c r="L210" s="214" t="s">
        <v>386</v>
      </c>
      <c r="M210" s="209" t="s">
        <v>13</v>
      </c>
      <c r="N210" s="211">
        <v>500000000</v>
      </c>
      <c r="O210" s="211">
        <v>497250000</v>
      </c>
      <c r="P210" s="215">
        <v>508717675</v>
      </c>
      <c r="Q210" s="211">
        <v>500000000</v>
      </c>
      <c r="R210" s="201" t="s">
        <v>189</v>
      </c>
      <c r="S210" s="212">
        <v>2.8270200892610738E-3</v>
      </c>
      <c r="T210" s="213">
        <v>2.8270200892610738E-3</v>
      </c>
      <c r="U210" s="206"/>
    </row>
    <row r="211" spans="3:21">
      <c r="C211" s="228" t="s">
        <v>196</v>
      </c>
      <c r="D211" s="226"/>
      <c r="E211" s="227"/>
      <c r="F211" s="228" t="s">
        <v>383</v>
      </c>
      <c r="G211" s="226"/>
      <c r="H211" s="227"/>
      <c r="I211" s="229" t="s">
        <v>202</v>
      </c>
      <c r="J211" s="209" t="s">
        <v>188</v>
      </c>
      <c r="K211" s="214" t="s">
        <v>373</v>
      </c>
      <c r="L211" s="214" t="s">
        <v>387</v>
      </c>
      <c r="M211" s="209" t="s">
        <v>13</v>
      </c>
      <c r="N211" s="211">
        <v>1000000000</v>
      </c>
      <c r="O211" s="211">
        <v>1027667000</v>
      </c>
      <c r="P211" s="215">
        <v>1033132066</v>
      </c>
      <c r="Q211" s="211">
        <v>1000000000</v>
      </c>
      <c r="R211" s="201" t="s">
        <v>189</v>
      </c>
      <c r="S211" s="212">
        <v>5.7412691734011357E-3</v>
      </c>
      <c r="T211" s="213">
        <v>5.7412691734011357E-3</v>
      </c>
      <c r="U211" s="206"/>
    </row>
    <row r="212" spans="3:21">
      <c r="C212" s="228" t="s">
        <v>196</v>
      </c>
      <c r="D212" s="226"/>
      <c r="E212" s="227"/>
      <c r="F212" s="228" t="s">
        <v>383</v>
      </c>
      <c r="G212" s="226"/>
      <c r="H212" s="227"/>
      <c r="I212" s="229" t="s">
        <v>202</v>
      </c>
      <c r="J212" s="209" t="s">
        <v>188</v>
      </c>
      <c r="K212" s="214" t="s">
        <v>265</v>
      </c>
      <c r="L212" s="214" t="s">
        <v>282</v>
      </c>
      <c r="M212" s="209" t="s">
        <v>13</v>
      </c>
      <c r="N212" s="211">
        <v>500000000</v>
      </c>
      <c r="O212" s="211">
        <v>503707000</v>
      </c>
      <c r="P212" s="215">
        <v>514148628</v>
      </c>
      <c r="Q212" s="211">
        <v>500000000</v>
      </c>
      <c r="R212" s="201" t="s">
        <v>190</v>
      </c>
      <c r="S212" s="212">
        <v>2.8572007061127146E-3</v>
      </c>
      <c r="T212" s="213">
        <v>2.8572007061127146E-3</v>
      </c>
      <c r="U212" s="206"/>
    </row>
    <row r="213" spans="3:21">
      <c r="C213" s="228" t="s">
        <v>196</v>
      </c>
      <c r="D213" s="226"/>
      <c r="E213" s="227"/>
      <c r="F213" s="228" t="s">
        <v>383</v>
      </c>
      <c r="G213" s="226"/>
      <c r="H213" s="227"/>
      <c r="I213" s="229" t="s">
        <v>202</v>
      </c>
      <c r="J213" s="209" t="s">
        <v>188</v>
      </c>
      <c r="K213" s="214" t="s">
        <v>388</v>
      </c>
      <c r="L213" s="214" t="s">
        <v>382</v>
      </c>
      <c r="M213" s="209" t="s">
        <v>13</v>
      </c>
      <c r="N213" s="211">
        <v>1000000000</v>
      </c>
      <c r="O213" s="211">
        <v>1031262000</v>
      </c>
      <c r="P213" s="215">
        <v>1041806192</v>
      </c>
      <c r="Q213" s="211">
        <v>1000000000</v>
      </c>
      <c r="R213" s="201" t="s">
        <v>190</v>
      </c>
      <c r="S213" s="212">
        <v>5.7894725869325836E-3</v>
      </c>
      <c r="T213" s="213">
        <v>5.7894725869325836E-3</v>
      </c>
      <c r="U213" s="206"/>
    </row>
    <row r="214" spans="3:21">
      <c r="C214" s="228" t="s">
        <v>196</v>
      </c>
      <c r="D214" s="226"/>
      <c r="E214" s="227"/>
      <c r="F214" s="228" t="s">
        <v>383</v>
      </c>
      <c r="G214" s="226"/>
      <c r="H214" s="227"/>
      <c r="I214" s="229" t="s">
        <v>202</v>
      </c>
      <c r="J214" s="209" t="s">
        <v>188</v>
      </c>
      <c r="K214" s="214" t="s">
        <v>389</v>
      </c>
      <c r="L214" s="214" t="s">
        <v>390</v>
      </c>
      <c r="M214" s="209" t="s">
        <v>13</v>
      </c>
      <c r="N214" s="211">
        <v>500000000</v>
      </c>
      <c r="O214" s="211">
        <v>502864000</v>
      </c>
      <c r="P214" s="215">
        <v>208530636</v>
      </c>
      <c r="Q214" s="211">
        <v>500000000</v>
      </c>
      <c r="R214" s="201" t="s">
        <v>190</v>
      </c>
      <c r="S214" s="212">
        <v>1.1588358851466847E-3</v>
      </c>
      <c r="T214" s="213">
        <v>1.1588358851466847E-3</v>
      </c>
      <c r="U214" s="206"/>
    </row>
    <row r="215" spans="3:21">
      <c r="C215" s="228" t="s">
        <v>196</v>
      </c>
      <c r="D215" s="226"/>
      <c r="E215" s="227"/>
      <c r="F215" s="228" t="s">
        <v>383</v>
      </c>
      <c r="G215" s="226"/>
      <c r="H215" s="227"/>
      <c r="I215" s="229" t="s">
        <v>202</v>
      </c>
      <c r="J215" s="209" t="s">
        <v>188</v>
      </c>
      <c r="K215" s="214" t="s">
        <v>391</v>
      </c>
      <c r="L215" s="214" t="s">
        <v>282</v>
      </c>
      <c r="M215" s="209" t="s">
        <v>13</v>
      </c>
      <c r="N215" s="211">
        <v>1000000000</v>
      </c>
      <c r="O215" s="211">
        <v>1008285000</v>
      </c>
      <c r="P215" s="215">
        <v>1028325900</v>
      </c>
      <c r="Q215" s="211">
        <v>1000000000</v>
      </c>
      <c r="R215" s="201" t="s">
        <v>190</v>
      </c>
      <c r="S215" s="212">
        <v>5.7145605912109773E-3</v>
      </c>
      <c r="T215" s="213">
        <v>5.7145605912109773E-3</v>
      </c>
      <c r="U215" s="206"/>
    </row>
    <row r="216" spans="3:21">
      <c r="C216" s="228" t="s">
        <v>196</v>
      </c>
      <c r="D216" s="226"/>
      <c r="E216" s="227"/>
      <c r="F216" s="228" t="s">
        <v>383</v>
      </c>
      <c r="G216" s="226"/>
      <c r="H216" s="227"/>
      <c r="I216" s="229" t="s">
        <v>202</v>
      </c>
      <c r="J216" s="209" t="s">
        <v>188</v>
      </c>
      <c r="K216" s="214" t="s">
        <v>392</v>
      </c>
      <c r="L216" s="214" t="s">
        <v>381</v>
      </c>
      <c r="M216" s="209" t="s">
        <v>13</v>
      </c>
      <c r="N216" s="211">
        <v>1000000000</v>
      </c>
      <c r="O216" s="211">
        <v>1013226000</v>
      </c>
      <c r="P216" s="215">
        <v>1024454580</v>
      </c>
      <c r="Q216" s="211">
        <v>1000000000</v>
      </c>
      <c r="R216" s="201" t="s">
        <v>215</v>
      </c>
      <c r="S216" s="212">
        <v>5.6930470878479222E-3</v>
      </c>
      <c r="T216" s="213">
        <v>5.6930470878479222E-3</v>
      </c>
      <c r="U216" s="206"/>
    </row>
    <row r="217" spans="3:21">
      <c r="C217" s="228" t="s">
        <v>196</v>
      </c>
      <c r="D217" s="226"/>
      <c r="E217" s="227"/>
      <c r="F217" s="228" t="s">
        <v>383</v>
      </c>
      <c r="G217" s="226"/>
      <c r="H217" s="227"/>
      <c r="I217" s="229" t="s">
        <v>202</v>
      </c>
      <c r="J217" s="209" t="s">
        <v>188</v>
      </c>
      <c r="K217" s="214" t="s">
        <v>393</v>
      </c>
      <c r="L217" s="214" t="s">
        <v>394</v>
      </c>
      <c r="M217" s="209" t="s">
        <v>13</v>
      </c>
      <c r="N217" s="211">
        <v>1250000000</v>
      </c>
      <c r="O217" s="211">
        <v>1282625000</v>
      </c>
      <c r="P217" s="215">
        <v>1286297400</v>
      </c>
      <c r="Q217" s="211">
        <v>1250000000</v>
      </c>
      <c r="R217" s="201" t="s">
        <v>215</v>
      </c>
      <c r="S217" s="212">
        <v>7.1481467408504862E-3</v>
      </c>
      <c r="T217" s="213">
        <v>7.1481467408504862E-3</v>
      </c>
      <c r="U217" s="206"/>
    </row>
    <row r="218" spans="3:21">
      <c r="C218" s="228" t="s">
        <v>196</v>
      </c>
      <c r="D218" s="226"/>
      <c r="E218" s="227"/>
      <c r="F218" s="228" t="s">
        <v>383</v>
      </c>
      <c r="G218" s="226"/>
      <c r="H218" s="227"/>
      <c r="I218" s="229" t="s">
        <v>202</v>
      </c>
      <c r="J218" s="209" t="s">
        <v>188</v>
      </c>
      <c r="K218" s="214" t="s">
        <v>285</v>
      </c>
      <c r="L218" s="214" t="s">
        <v>381</v>
      </c>
      <c r="M218" s="209" t="s">
        <v>13</v>
      </c>
      <c r="N218" s="211">
        <v>1000000000</v>
      </c>
      <c r="O218" s="211">
        <v>1014097000</v>
      </c>
      <c r="P218" s="215">
        <v>1024465458</v>
      </c>
      <c r="Q218" s="211">
        <v>1000000000</v>
      </c>
      <c r="R218" s="201" t="s">
        <v>190</v>
      </c>
      <c r="S218" s="212">
        <v>5.6931075385183872E-3</v>
      </c>
      <c r="T218" s="213">
        <v>5.6931075385183872E-3</v>
      </c>
      <c r="U218" s="206"/>
    </row>
    <row r="219" spans="3:21">
      <c r="C219" s="228" t="s">
        <v>196</v>
      </c>
      <c r="D219" s="226"/>
      <c r="E219" s="227"/>
      <c r="F219" s="228" t="s">
        <v>383</v>
      </c>
      <c r="G219" s="226"/>
      <c r="H219" s="227"/>
      <c r="I219" s="229" t="s">
        <v>202</v>
      </c>
      <c r="J219" s="209" t="s">
        <v>188</v>
      </c>
      <c r="K219" s="214" t="s">
        <v>395</v>
      </c>
      <c r="L219" s="214" t="s">
        <v>385</v>
      </c>
      <c r="M219" s="209" t="s">
        <v>13</v>
      </c>
      <c r="N219" s="211">
        <v>1000000000</v>
      </c>
      <c r="O219" s="211">
        <v>1005824000</v>
      </c>
      <c r="P219" s="215">
        <v>1022856516</v>
      </c>
      <c r="Q219" s="211">
        <v>1000000000</v>
      </c>
      <c r="R219" s="201" t="s">
        <v>190</v>
      </c>
      <c r="S219" s="212">
        <v>5.6841664075532481E-3</v>
      </c>
      <c r="T219" s="213">
        <v>5.6841664075532481E-3</v>
      </c>
      <c r="U219" s="206"/>
    </row>
    <row r="220" spans="3:21">
      <c r="C220" s="228" t="s">
        <v>196</v>
      </c>
      <c r="D220" s="226"/>
      <c r="E220" s="227"/>
      <c r="F220" s="228" t="s">
        <v>363</v>
      </c>
      <c r="G220" s="226"/>
      <c r="H220" s="227"/>
      <c r="I220" s="229" t="s">
        <v>202</v>
      </c>
      <c r="J220" s="209" t="s">
        <v>188</v>
      </c>
      <c r="K220" s="214" t="s">
        <v>355</v>
      </c>
      <c r="L220" s="214" t="s">
        <v>382</v>
      </c>
      <c r="M220" s="209" t="s">
        <v>13</v>
      </c>
      <c r="N220" s="211">
        <v>2000000000</v>
      </c>
      <c r="O220" s="211">
        <v>2006740000</v>
      </c>
      <c r="P220" s="215">
        <v>2045304732</v>
      </c>
      <c r="Q220" s="211">
        <v>2000000000</v>
      </c>
      <c r="R220" s="201" t="s">
        <v>190</v>
      </c>
      <c r="S220" s="212">
        <v>1.136606383103307E-2</v>
      </c>
      <c r="T220" s="213">
        <v>1.136606383103307E-2</v>
      </c>
      <c r="U220" s="206"/>
    </row>
    <row r="221" spans="3:21">
      <c r="C221" s="228" t="s">
        <v>196</v>
      </c>
      <c r="D221" s="226"/>
      <c r="E221" s="227"/>
      <c r="F221" s="228" t="s">
        <v>363</v>
      </c>
      <c r="G221" s="226"/>
      <c r="H221" s="227"/>
      <c r="I221" s="229" t="s">
        <v>202</v>
      </c>
      <c r="J221" s="209" t="s">
        <v>188</v>
      </c>
      <c r="K221" s="214" t="s">
        <v>396</v>
      </c>
      <c r="L221" s="214" t="s">
        <v>397</v>
      </c>
      <c r="M221" s="209" t="s">
        <v>13</v>
      </c>
      <c r="N221" s="211">
        <v>2000000000</v>
      </c>
      <c r="O221" s="211">
        <v>2004760000</v>
      </c>
      <c r="P221" s="215">
        <v>2008892060</v>
      </c>
      <c r="Q221" s="211">
        <v>2000000000</v>
      </c>
      <c r="R221" s="201" t="s">
        <v>190</v>
      </c>
      <c r="S221" s="212">
        <v>1.1163713175047559E-2</v>
      </c>
      <c r="T221" s="213">
        <v>1.1163713175047559E-2</v>
      </c>
      <c r="U221" s="206"/>
    </row>
    <row r="222" spans="3:21">
      <c r="C222" s="228" t="s">
        <v>196</v>
      </c>
      <c r="D222" s="226"/>
      <c r="E222" s="227"/>
      <c r="F222" s="228" t="s">
        <v>363</v>
      </c>
      <c r="G222" s="226"/>
      <c r="H222" s="227"/>
      <c r="I222" s="229" t="s">
        <v>202</v>
      </c>
      <c r="J222" s="209" t="s">
        <v>188</v>
      </c>
      <c r="K222" s="214" t="s">
        <v>398</v>
      </c>
      <c r="L222" s="214" t="s">
        <v>399</v>
      </c>
      <c r="M222" s="209" t="s">
        <v>13</v>
      </c>
      <c r="N222" s="211">
        <v>1000000000</v>
      </c>
      <c r="O222" s="211">
        <v>1012424000</v>
      </c>
      <c r="P222" s="215">
        <v>1021739726</v>
      </c>
      <c r="Q222" s="211">
        <v>1000000000</v>
      </c>
      <c r="R222" s="201" t="s">
        <v>190</v>
      </c>
      <c r="S222" s="212">
        <v>5.6779602387475626E-3</v>
      </c>
      <c r="T222" s="213">
        <v>5.6779602387475626E-3</v>
      </c>
      <c r="U222" s="206"/>
    </row>
    <row r="223" spans="3:21">
      <c r="C223" s="228" t="s">
        <v>196</v>
      </c>
      <c r="D223" s="226"/>
      <c r="E223" s="227"/>
      <c r="F223" s="228" t="s">
        <v>363</v>
      </c>
      <c r="G223" s="226"/>
      <c r="H223" s="227"/>
      <c r="I223" s="229" t="s">
        <v>202</v>
      </c>
      <c r="J223" s="209" t="s">
        <v>188</v>
      </c>
      <c r="K223" s="214" t="s">
        <v>380</v>
      </c>
      <c r="L223" s="214" t="s">
        <v>400</v>
      </c>
      <c r="M223" s="209" t="s">
        <v>13</v>
      </c>
      <c r="N223" s="211">
        <v>1000000000</v>
      </c>
      <c r="O223" s="211">
        <v>1019433000</v>
      </c>
      <c r="P223" s="215">
        <v>1028576214</v>
      </c>
      <c r="Q223" s="211">
        <v>1000000000</v>
      </c>
      <c r="R223" s="201" t="s">
        <v>190</v>
      </c>
      <c r="S223" s="212">
        <v>5.715951623489585E-3</v>
      </c>
      <c r="T223" s="213">
        <v>5.715951623489585E-3</v>
      </c>
      <c r="U223" s="206"/>
    </row>
    <row r="224" spans="3:21">
      <c r="C224" s="228" t="s">
        <v>196</v>
      </c>
      <c r="D224" s="226"/>
      <c r="E224" s="227"/>
      <c r="F224" s="228" t="s">
        <v>363</v>
      </c>
      <c r="G224" s="226"/>
      <c r="H224" s="227"/>
      <c r="I224" s="229" t="s">
        <v>202</v>
      </c>
      <c r="J224" s="209" t="s">
        <v>188</v>
      </c>
      <c r="K224" s="214" t="s">
        <v>401</v>
      </c>
      <c r="L224" s="214" t="s">
        <v>372</v>
      </c>
      <c r="M224" s="209" t="s">
        <v>13</v>
      </c>
      <c r="N224" s="211">
        <v>1000000000</v>
      </c>
      <c r="O224" s="211">
        <v>1006695000</v>
      </c>
      <c r="P224" s="215">
        <v>1023544920</v>
      </c>
      <c r="Q224" s="211">
        <v>1000000000</v>
      </c>
      <c r="R224" s="201" t="s">
        <v>190</v>
      </c>
      <c r="S224" s="212">
        <v>5.6879919713839671E-3</v>
      </c>
      <c r="T224" s="213">
        <v>5.6879919713839671E-3</v>
      </c>
      <c r="U224" s="206"/>
    </row>
    <row r="225" spans="3:21">
      <c r="C225" s="228" t="s">
        <v>196</v>
      </c>
      <c r="D225" s="226"/>
      <c r="E225" s="227"/>
      <c r="F225" s="228" t="s">
        <v>199</v>
      </c>
      <c r="G225" s="226"/>
      <c r="H225" s="227"/>
      <c r="I225" s="229" t="s">
        <v>202</v>
      </c>
      <c r="J225" s="209" t="s">
        <v>188</v>
      </c>
      <c r="K225" s="214" t="s">
        <v>266</v>
      </c>
      <c r="L225" s="214" t="s">
        <v>402</v>
      </c>
      <c r="M225" s="209" t="s">
        <v>13</v>
      </c>
      <c r="N225" s="211">
        <v>500000000</v>
      </c>
      <c r="O225" s="211">
        <v>517523000</v>
      </c>
      <c r="P225" s="215">
        <v>529432527</v>
      </c>
      <c r="Q225" s="211">
        <v>500000000</v>
      </c>
      <c r="R225" s="201" t="s">
        <v>190</v>
      </c>
      <c r="S225" s="212">
        <v>2.9421356152747311E-3</v>
      </c>
      <c r="T225" s="213">
        <v>2.9421356152747311E-3</v>
      </c>
      <c r="U225" s="206"/>
    </row>
    <row r="226" spans="3:21">
      <c r="C226" s="228" t="s">
        <v>196</v>
      </c>
      <c r="D226" s="226"/>
      <c r="E226" s="227"/>
      <c r="F226" s="228" t="s">
        <v>201</v>
      </c>
      <c r="G226" s="226"/>
      <c r="H226" s="227"/>
      <c r="I226" s="229" t="s">
        <v>360</v>
      </c>
      <c r="J226" s="209" t="s">
        <v>188</v>
      </c>
      <c r="K226" s="214" t="s">
        <v>273</v>
      </c>
      <c r="L226" s="214" t="s">
        <v>317</v>
      </c>
      <c r="M226" s="209" t="s">
        <v>13</v>
      </c>
      <c r="N226" s="211">
        <v>1000000000</v>
      </c>
      <c r="O226" s="211">
        <v>982391000</v>
      </c>
      <c r="P226" s="215">
        <v>992637400</v>
      </c>
      <c r="Q226" s="211">
        <v>1000000000</v>
      </c>
      <c r="R226" s="201" t="s">
        <v>190</v>
      </c>
      <c r="S226" s="212">
        <v>5.5162342671735949E-3</v>
      </c>
      <c r="T226" s="213">
        <v>5.5162342671735949E-3</v>
      </c>
      <c r="U226" s="206"/>
    </row>
    <row r="227" spans="3:21">
      <c r="C227" s="228" t="s">
        <v>196</v>
      </c>
      <c r="D227" s="226"/>
      <c r="E227" s="227"/>
      <c r="F227" s="228" t="s">
        <v>201</v>
      </c>
      <c r="G227" s="226"/>
      <c r="H227" s="227"/>
      <c r="I227" s="229" t="s">
        <v>360</v>
      </c>
      <c r="J227" s="209" t="s">
        <v>188</v>
      </c>
      <c r="K227" s="214" t="s">
        <v>273</v>
      </c>
      <c r="L227" s="214" t="s">
        <v>319</v>
      </c>
      <c r="M227" s="209" t="s">
        <v>13</v>
      </c>
      <c r="N227" s="211">
        <v>300000000</v>
      </c>
      <c r="O227" s="211">
        <v>296167800</v>
      </c>
      <c r="P227" s="215">
        <v>298548546</v>
      </c>
      <c r="Q227" s="211">
        <v>300000000</v>
      </c>
      <c r="R227" s="201" t="s">
        <v>190</v>
      </c>
      <c r="S227" s="212">
        <v>1.6590788538292556E-3</v>
      </c>
      <c r="T227" s="213">
        <v>1.6590788538292556E-3</v>
      </c>
      <c r="U227" s="206"/>
    </row>
    <row r="228" spans="3:21">
      <c r="C228" s="228" t="s">
        <v>196</v>
      </c>
      <c r="D228" s="226"/>
      <c r="E228" s="227"/>
      <c r="F228" s="228" t="s">
        <v>201</v>
      </c>
      <c r="G228" s="226"/>
      <c r="H228" s="227"/>
      <c r="I228" s="229" t="s">
        <v>360</v>
      </c>
      <c r="J228" s="209" t="s">
        <v>188</v>
      </c>
      <c r="K228" s="214" t="s">
        <v>273</v>
      </c>
      <c r="L228" s="214" t="s">
        <v>320</v>
      </c>
      <c r="M228" s="209" t="s">
        <v>13</v>
      </c>
      <c r="N228" s="211">
        <v>1000000000</v>
      </c>
      <c r="O228" s="211">
        <v>975401000</v>
      </c>
      <c r="P228" s="215">
        <v>1024195285</v>
      </c>
      <c r="Q228" s="211">
        <v>1000000000</v>
      </c>
      <c r="R228" s="201" t="s">
        <v>190</v>
      </c>
      <c r="S228" s="212">
        <v>5.691606146811138E-3</v>
      </c>
      <c r="T228" s="213">
        <v>5.691606146811138E-3</v>
      </c>
      <c r="U228" s="206"/>
    </row>
    <row r="229" spans="3:21">
      <c r="C229" s="228" t="s">
        <v>196</v>
      </c>
      <c r="D229" s="226"/>
      <c r="E229" s="227"/>
      <c r="F229" s="228" t="s">
        <v>201</v>
      </c>
      <c r="G229" s="226"/>
      <c r="H229" s="227"/>
      <c r="I229" s="229" t="s">
        <v>360</v>
      </c>
      <c r="J229" s="209" t="s">
        <v>188</v>
      </c>
      <c r="K229" s="214" t="s">
        <v>283</v>
      </c>
      <c r="L229" s="214" t="s">
        <v>284</v>
      </c>
      <c r="M229" s="209" t="s">
        <v>13</v>
      </c>
      <c r="N229" s="211">
        <v>300000000</v>
      </c>
      <c r="O229" s="211">
        <v>304943400</v>
      </c>
      <c r="P229" s="215">
        <v>301880958</v>
      </c>
      <c r="Q229" s="211">
        <v>300000000</v>
      </c>
      <c r="R229" s="201" t="s">
        <v>190</v>
      </c>
      <c r="S229" s="212">
        <v>1.6775975649585566E-3</v>
      </c>
      <c r="T229" s="213">
        <v>1.6775975649585566E-3</v>
      </c>
      <c r="U229" s="206"/>
    </row>
    <row r="230" spans="3:21">
      <c r="C230" s="228" t="s">
        <v>196</v>
      </c>
      <c r="D230" s="226"/>
      <c r="E230" s="227"/>
      <c r="F230" s="228" t="s">
        <v>201</v>
      </c>
      <c r="G230" s="226"/>
      <c r="H230" s="227"/>
      <c r="I230" s="229" t="s">
        <v>360</v>
      </c>
      <c r="J230" s="209" t="s">
        <v>188</v>
      </c>
      <c r="K230" s="214" t="s">
        <v>269</v>
      </c>
      <c r="L230" s="214" t="s">
        <v>319</v>
      </c>
      <c r="M230" s="209" t="s">
        <v>13</v>
      </c>
      <c r="N230" s="211">
        <v>3000000000</v>
      </c>
      <c r="O230" s="211">
        <v>2962455000</v>
      </c>
      <c r="P230" s="215">
        <v>2985467364</v>
      </c>
      <c r="Q230" s="211">
        <v>3000000000</v>
      </c>
      <c r="R230" s="201" t="s">
        <v>190</v>
      </c>
      <c r="S230" s="212">
        <v>1.6590687976118193E-2</v>
      </c>
      <c r="T230" s="213">
        <v>1.6590687976118193E-2</v>
      </c>
      <c r="U230" s="206"/>
    </row>
    <row r="231" spans="3:21">
      <c r="C231" s="228" t="s">
        <v>196</v>
      </c>
      <c r="D231" s="226"/>
      <c r="E231" s="227"/>
      <c r="F231" s="228" t="s">
        <v>201</v>
      </c>
      <c r="G231" s="226"/>
      <c r="H231" s="227"/>
      <c r="I231" s="229" t="s">
        <v>360</v>
      </c>
      <c r="J231" s="209" t="s">
        <v>188</v>
      </c>
      <c r="K231" s="214" t="s">
        <v>403</v>
      </c>
      <c r="L231" s="214" t="s">
        <v>404</v>
      </c>
      <c r="M231" s="209" t="s">
        <v>13</v>
      </c>
      <c r="N231" s="211">
        <v>8000000000</v>
      </c>
      <c r="O231" s="211">
        <v>8000000000</v>
      </c>
      <c r="P231" s="215">
        <v>8056328208</v>
      </c>
      <c r="Q231" s="211">
        <v>8000000000</v>
      </c>
      <c r="R231" s="201" t="s">
        <v>190</v>
      </c>
      <c r="S231" s="212">
        <v>4.4770218942553286E-2</v>
      </c>
      <c r="T231" s="213">
        <v>4.4770218942553286E-2</v>
      </c>
      <c r="U231" s="206"/>
    </row>
    <row r="232" spans="3:21">
      <c r="C232" s="228" t="s">
        <v>196</v>
      </c>
      <c r="D232" s="226"/>
      <c r="E232" s="227"/>
      <c r="F232" s="228" t="s">
        <v>201</v>
      </c>
      <c r="G232" s="226"/>
      <c r="H232" s="227"/>
      <c r="I232" s="229" t="s">
        <v>360</v>
      </c>
      <c r="J232" s="209" t="s">
        <v>188</v>
      </c>
      <c r="K232" s="214" t="s">
        <v>321</v>
      </c>
      <c r="L232" s="214" t="s">
        <v>322</v>
      </c>
      <c r="M232" s="209" t="s">
        <v>13</v>
      </c>
      <c r="N232" s="211">
        <v>1000000000</v>
      </c>
      <c r="O232" s="211">
        <v>1030864000</v>
      </c>
      <c r="P232" s="215">
        <v>1072761056</v>
      </c>
      <c r="Q232" s="211">
        <v>1000000000</v>
      </c>
      <c r="R232" s="201" t="s">
        <v>190</v>
      </c>
      <c r="S232" s="212">
        <v>5.9614933888210656E-3</v>
      </c>
      <c r="T232" s="213">
        <v>5.9614933888210656E-3</v>
      </c>
      <c r="U232" s="206"/>
    </row>
    <row r="233" spans="3:21">
      <c r="C233" s="228" t="s">
        <v>196</v>
      </c>
      <c r="D233" s="226"/>
      <c r="E233" s="227"/>
      <c r="F233" s="228" t="s">
        <v>201</v>
      </c>
      <c r="G233" s="226"/>
      <c r="H233" s="227"/>
      <c r="I233" s="229" t="s">
        <v>360</v>
      </c>
      <c r="J233" s="209" t="s">
        <v>188</v>
      </c>
      <c r="K233" s="214" t="s">
        <v>405</v>
      </c>
      <c r="L233" s="214" t="s">
        <v>298</v>
      </c>
      <c r="M233" s="209" t="s">
        <v>13</v>
      </c>
      <c r="N233" s="211">
        <v>5000000000</v>
      </c>
      <c r="O233" s="211">
        <v>5059315000</v>
      </c>
      <c r="P233" s="215">
        <v>5170432197</v>
      </c>
      <c r="Q233" s="211">
        <v>5000000000</v>
      </c>
      <c r="R233" s="201" t="s">
        <v>190</v>
      </c>
      <c r="S233" s="212">
        <v>2.8732863844530797E-2</v>
      </c>
      <c r="T233" s="213">
        <v>2.8732863844530797E-2</v>
      </c>
      <c r="U233" s="206"/>
    </row>
    <row r="234" spans="3:21">
      <c r="C234" s="228" t="s">
        <v>196</v>
      </c>
      <c r="D234" s="226"/>
      <c r="E234" s="227"/>
      <c r="F234" s="228" t="s">
        <v>201</v>
      </c>
      <c r="G234" s="226"/>
      <c r="H234" s="227"/>
      <c r="I234" s="229" t="s">
        <v>360</v>
      </c>
      <c r="J234" s="209" t="s">
        <v>188</v>
      </c>
      <c r="K234" s="214" t="s">
        <v>388</v>
      </c>
      <c r="L234" s="214" t="s">
        <v>322</v>
      </c>
      <c r="M234" s="209" t="s">
        <v>13</v>
      </c>
      <c r="N234" s="211">
        <v>750000000</v>
      </c>
      <c r="O234" s="211">
        <v>800000250</v>
      </c>
      <c r="P234" s="215">
        <v>808783833</v>
      </c>
      <c r="Q234" s="211">
        <v>750000000</v>
      </c>
      <c r="R234" s="201" t="s">
        <v>190</v>
      </c>
      <c r="S234" s="212">
        <v>4.4945325396067142E-3</v>
      </c>
      <c r="T234" s="213">
        <v>4.4945325396067142E-3</v>
      </c>
      <c r="U234" s="206"/>
    </row>
    <row r="235" spans="3:21">
      <c r="C235" s="228" t="s">
        <v>196</v>
      </c>
      <c r="D235" s="226"/>
      <c r="E235" s="227"/>
      <c r="F235" s="228" t="s">
        <v>201</v>
      </c>
      <c r="G235" s="226"/>
      <c r="H235" s="227"/>
      <c r="I235" s="229" t="s">
        <v>360</v>
      </c>
      <c r="J235" s="209" t="s">
        <v>188</v>
      </c>
      <c r="K235" s="214" t="s">
        <v>406</v>
      </c>
      <c r="L235" s="214" t="s">
        <v>322</v>
      </c>
      <c r="M235" s="209" t="s">
        <v>13</v>
      </c>
      <c r="N235" s="211">
        <v>750000000</v>
      </c>
      <c r="O235" s="211">
        <v>794707500</v>
      </c>
      <c r="P235" s="215">
        <v>808870032</v>
      </c>
      <c r="Q235" s="211">
        <v>750000000</v>
      </c>
      <c r="R235" s="201" t="s">
        <v>190</v>
      </c>
      <c r="S235" s="212">
        <v>4.4950115603222306E-3</v>
      </c>
      <c r="T235" s="213">
        <v>4.4950115603222306E-3</v>
      </c>
      <c r="U235" s="206"/>
    </row>
    <row r="236" spans="3:21">
      <c r="C236" s="228" t="s">
        <v>196</v>
      </c>
      <c r="D236" s="226"/>
      <c r="E236" s="227"/>
      <c r="F236" s="228" t="s">
        <v>201</v>
      </c>
      <c r="G236" s="226"/>
      <c r="H236" s="227"/>
      <c r="I236" s="229" t="s">
        <v>360</v>
      </c>
      <c r="J236" s="209" t="s">
        <v>188</v>
      </c>
      <c r="K236" s="214" t="s">
        <v>311</v>
      </c>
      <c r="L236" s="214" t="s">
        <v>322</v>
      </c>
      <c r="M236" s="209" t="s">
        <v>13</v>
      </c>
      <c r="N236" s="211">
        <v>500000000</v>
      </c>
      <c r="O236" s="211">
        <v>522888500</v>
      </c>
      <c r="P236" s="215">
        <v>536981802</v>
      </c>
      <c r="Q236" s="211">
        <v>500000000</v>
      </c>
      <c r="R236" s="201" t="s">
        <v>190</v>
      </c>
      <c r="S236" s="212">
        <v>2.9840880638197054E-3</v>
      </c>
      <c r="T236" s="213">
        <v>2.9840880638197054E-3</v>
      </c>
      <c r="U236" s="206"/>
    </row>
    <row r="237" spans="3:21">
      <c r="C237" s="228" t="s">
        <v>196</v>
      </c>
      <c r="D237" s="226"/>
      <c r="E237" s="227"/>
      <c r="F237" s="228" t="s">
        <v>201</v>
      </c>
      <c r="G237" s="226"/>
      <c r="H237" s="227"/>
      <c r="I237" s="229" t="s">
        <v>360</v>
      </c>
      <c r="J237" s="209" t="s">
        <v>188</v>
      </c>
      <c r="K237" s="214" t="s">
        <v>407</v>
      </c>
      <c r="L237" s="214" t="s">
        <v>322</v>
      </c>
      <c r="M237" s="209" t="s">
        <v>13</v>
      </c>
      <c r="N237" s="211">
        <v>500000000</v>
      </c>
      <c r="O237" s="211">
        <v>529955500</v>
      </c>
      <c r="P237" s="215">
        <v>539258150</v>
      </c>
      <c r="Q237" s="211">
        <v>500000000</v>
      </c>
      <c r="R237" s="201" t="s">
        <v>190</v>
      </c>
      <c r="S237" s="212">
        <v>2.9967380695938299E-3</v>
      </c>
      <c r="T237" s="213">
        <v>2.9967380695938299E-3</v>
      </c>
      <c r="U237" s="206"/>
    </row>
    <row r="238" spans="3:21">
      <c r="C238" s="228" t="s">
        <v>196</v>
      </c>
      <c r="D238" s="226"/>
      <c r="E238" s="227"/>
      <c r="F238" s="228" t="s">
        <v>201</v>
      </c>
      <c r="G238" s="226"/>
      <c r="H238" s="227"/>
      <c r="I238" s="229" t="s">
        <v>360</v>
      </c>
      <c r="J238" s="209" t="s">
        <v>188</v>
      </c>
      <c r="K238" s="214" t="s">
        <v>289</v>
      </c>
      <c r="L238" s="214" t="s">
        <v>408</v>
      </c>
      <c r="M238" s="209" t="s">
        <v>13</v>
      </c>
      <c r="N238" s="211">
        <v>2400000000</v>
      </c>
      <c r="O238" s="211">
        <v>2413377600</v>
      </c>
      <c r="P238" s="215">
        <v>2417088828</v>
      </c>
      <c r="Q238" s="211">
        <v>2400000000</v>
      </c>
      <c r="R238" s="201" t="s">
        <v>190</v>
      </c>
      <c r="S238" s="212">
        <v>1.3432123572833406E-2</v>
      </c>
      <c r="T238" s="213">
        <v>1.3432123572833406E-2</v>
      </c>
      <c r="U238" s="206"/>
    </row>
    <row r="239" spans="3:21">
      <c r="C239" s="228" t="s">
        <v>196</v>
      </c>
      <c r="D239" s="226"/>
      <c r="E239" s="227"/>
      <c r="F239" s="228" t="s">
        <v>201</v>
      </c>
      <c r="G239" s="226"/>
      <c r="H239" s="227"/>
      <c r="I239" s="229" t="s">
        <v>360</v>
      </c>
      <c r="J239" s="209" t="s">
        <v>188</v>
      </c>
      <c r="K239" s="214" t="s">
        <v>286</v>
      </c>
      <c r="L239" s="214" t="s">
        <v>322</v>
      </c>
      <c r="M239" s="209" t="s">
        <v>13</v>
      </c>
      <c r="N239" s="211">
        <v>500000000</v>
      </c>
      <c r="O239" s="211">
        <v>531007500</v>
      </c>
      <c r="P239" s="215">
        <v>539830466</v>
      </c>
      <c r="Q239" s="211">
        <v>500000000</v>
      </c>
      <c r="R239" s="201" t="s">
        <v>190</v>
      </c>
      <c r="S239" s="212">
        <v>2.9999185150725634E-3</v>
      </c>
      <c r="T239" s="213">
        <v>2.9999185150725634E-3</v>
      </c>
      <c r="U239" s="206"/>
    </row>
    <row r="240" spans="3:21">
      <c r="C240" s="228" t="s">
        <v>196</v>
      </c>
      <c r="D240" s="226"/>
      <c r="E240" s="227"/>
      <c r="F240" s="228" t="s">
        <v>201</v>
      </c>
      <c r="G240" s="226"/>
      <c r="H240" s="227"/>
      <c r="I240" s="229" t="s">
        <v>360</v>
      </c>
      <c r="J240" s="209" t="s">
        <v>188</v>
      </c>
      <c r="K240" s="214" t="s">
        <v>369</v>
      </c>
      <c r="L240" s="214" t="s">
        <v>408</v>
      </c>
      <c r="M240" s="209" t="s">
        <v>13</v>
      </c>
      <c r="N240" s="211">
        <v>400000000</v>
      </c>
      <c r="O240" s="211">
        <v>402321200</v>
      </c>
      <c r="P240" s="215">
        <v>402836758</v>
      </c>
      <c r="Q240" s="211">
        <v>400000000</v>
      </c>
      <c r="R240" s="201" t="s">
        <v>190</v>
      </c>
      <c r="S240" s="212">
        <v>2.2386240217794704E-3</v>
      </c>
      <c r="T240" s="213">
        <v>2.2386240217794704E-3</v>
      </c>
      <c r="U240" s="206"/>
    </row>
    <row r="241" spans="3:21">
      <c r="C241" s="228" t="s">
        <v>196</v>
      </c>
      <c r="D241" s="226"/>
      <c r="E241" s="227"/>
      <c r="F241" s="228" t="s">
        <v>201</v>
      </c>
      <c r="G241" s="226"/>
      <c r="H241" s="227"/>
      <c r="I241" s="229" t="s">
        <v>360</v>
      </c>
      <c r="J241" s="209" t="s">
        <v>188</v>
      </c>
      <c r="K241" s="214" t="s">
        <v>324</v>
      </c>
      <c r="L241" s="214" t="s">
        <v>327</v>
      </c>
      <c r="M241" s="209" t="s">
        <v>13</v>
      </c>
      <c r="N241" s="211">
        <v>2500000000</v>
      </c>
      <c r="O241" s="211">
        <v>2524497500</v>
      </c>
      <c r="P241" s="215">
        <v>2612965130</v>
      </c>
      <c r="Q241" s="211">
        <v>2500000000</v>
      </c>
      <c r="R241" s="201" t="s">
        <v>190</v>
      </c>
      <c r="S241" s="212">
        <v>1.4520637434208812E-2</v>
      </c>
      <c r="T241" s="213">
        <v>1.4520637434208812E-2</v>
      </c>
      <c r="U241" s="206"/>
    </row>
    <row r="242" spans="3:21">
      <c r="C242" s="228" t="s">
        <v>196</v>
      </c>
      <c r="D242" s="226"/>
      <c r="E242" s="227"/>
      <c r="F242" s="228" t="s">
        <v>201</v>
      </c>
      <c r="G242" s="226"/>
      <c r="H242" s="227"/>
      <c r="I242" s="229" t="s">
        <v>360</v>
      </c>
      <c r="J242" s="209" t="s">
        <v>188</v>
      </c>
      <c r="K242" s="214" t="s">
        <v>324</v>
      </c>
      <c r="L242" s="214" t="s">
        <v>322</v>
      </c>
      <c r="M242" s="209" t="s">
        <v>13</v>
      </c>
      <c r="N242" s="211">
        <v>750000000</v>
      </c>
      <c r="O242" s="211">
        <v>780279000</v>
      </c>
      <c r="P242" s="215">
        <v>806452890</v>
      </c>
      <c r="Q242" s="211">
        <v>750000000</v>
      </c>
      <c r="R242" s="201" t="s">
        <v>190</v>
      </c>
      <c r="S242" s="212">
        <v>4.481579141264653E-3</v>
      </c>
      <c r="T242" s="213">
        <v>4.481579141264653E-3</v>
      </c>
      <c r="U242" s="206"/>
    </row>
    <row r="243" spans="3:21">
      <c r="C243" s="228" t="s">
        <v>196</v>
      </c>
      <c r="D243" s="226"/>
      <c r="E243" s="227"/>
      <c r="F243" s="228" t="s">
        <v>201</v>
      </c>
      <c r="G243" s="226"/>
      <c r="H243" s="227"/>
      <c r="I243" s="229" t="s">
        <v>360</v>
      </c>
      <c r="J243" s="209" t="s">
        <v>188</v>
      </c>
      <c r="K243" s="214" t="s">
        <v>324</v>
      </c>
      <c r="L243" s="214" t="s">
        <v>284</v>
      </c>
      <c r="M243" s="209" t="s">
        <v>13</v>
      </c>
      <c r="N243" s="211">
        <v>200000000</v>
      </c>
      <c r="O243" s="211">
        <v>200086000</v>
      </c>
      <c r="P243" s="215">
        <v>198635618</v>
      </c>
      <c r="Q243" s="211">
        <v>200000000</v>
      </c>
      <c r="R243" s="201" t="s">
        <v>190</v>
      </c>
      <c r="S243" s="212">
        <v>1.1038477924494928E-3</v>
      </c>
      <c r="T243" s="213">
        <v>1.1038477924494928E-3</v>
      </c>
      <c r="U243" s="206"/>
    </row>
    <row r="244" spans="3:21">
      <c r="C244" s="228" t="s">
        <v>196</v>
      </c>
      <c r="D244" s="226"/>
      <c r="E244" s="227"/>
      <c r="F244" s="228" t="s">
        <v>201</v>
      </c>
      <c r="G244" s="226"/>
      <c r="H244" s="227"/>
      <c r="I244" s="229" t="s">
        <v>360</v>
      </c>
      <c r="J244" s="209" t="s">
        <v>188</v>
      </c>
      <c r="K244" s="214" t="s">
        <v>324</v>
      </c>
      <c r="L244" s="214" t="s">
        <v>325</v>
      </c>
      <c r="M244" s="209" t="s">
        <v>13</v>
      </c>
      <c r="N244" s="211">
        <v>1001000000</v>
      </c>
      <c r="O244" s="211">
        <v>971254284</v>
      </c>
      <c r="P244" s="215">
        <v>1004312134</v>
      </c>
      <c r="Q244" s="211">
        <v>1001000000</v>
      </c>
      <c r="R244" s="201" t="s">
        <v>190</v>
      </c>
      <c r="S244" s="212">
        <v>5.581112507456438E-3</v>
      </c>
      <c r="T244" s="213">
        <v>5.581112507456438E-3</v>
      </c>
      <c r="U244" s="206"/>
    </row>
    <row r="245" spans="3:21">
      <c r="C245" s="228" t="s">
        <v>196</v>
      </c>
      <c r="D245" s="226"/>
      <c r="E245" s="227"/>
      <c r="F245" s="228" t="s">
        <v>201</v>
      </c>
      <c r="G245" s="226"/>
      <c r="H245" s="227"/>
      <c r="I245" s="229" t="s">
        <v>360</v>
      </c>
      <c r="J245" s="209" t="s">
        <v>188</v>
      </c>
      <c r="K245" s="214" t="s">
        <v>297</v>
      </c>
      <c r="L245" s="214" t="s">
        <v>298</v>
      </c>
      <c r="M245" s="209" t="s">
        <v>13</v>
      </c>
      <c r="N245" s="211">
        <v>1000000000</v>
      </c>
      <c r="O245" s="211">
        <v>1077472000</v>
      </c>
      <c r="P245" s="215">
        <v>1050469137</v>
      </c>
      <c r="Q245" s="211">
        <v>1000000000</v>
      </c>
      <c r="R245" s="201" t="s">
        <v>207</v>
      </c>
      <c r="S245" s="212">
        <v>5.8376138659773187E-3</v>
      </c>
      <c r="T245" s="213">
        <v>5.8376138659773187E-3</v>
      </c>
      <c r="U245" s="206"/>
    </row>
    <row r="246" spans="3:21">
      <c r="C246" s="228" t="s">
        <v>196</v>
      </c>
      <c r="D246" s="226"/>
      <c r="E246" s="227"/>
      <c r="F246" s="228" t="s">
        <v>201</v>
      </c>
      <c r="G246" s="226"/>
      <c r="H246" s="227"/>
      <c r="I246" s="229" t="s">
        <v>360</v>
      </c>
      <c r="J246" s="209" t="s">
        <v>188</v>
      </c>
      <c r="K246" s="214" t="s">
        <v>358</v>
      </c>
      <c r="L246" s="214" t="s">
        <v>409</v>
      </c>
      <c r="M246" s="209" t="s">
        <v>13</v>
      </c>
      <c r="N246" s="211">
        <v>5000000000</v>
      </c>
      <c r="O246" s="211">
        <v>5018055000</v>
      </c>
      <c r="P246" s="215">
        <v>5019399830</v>
      </c>
      <c r="Q246" s="211">
        <v>5000000000</v>
      </c>
      <c r="R246" s="201" t="s">
        <v>207</v>
      </c>
      <c r="S246" s="212">
        <v>2.7893554426713436E-2</v>
      </c>
      <c r="T246" s="213">
        <v>2.7893554426713436E-2</v>
      </c>
      <c r="U246" s="206"/>
    </row>
    <row r="247" spans="3:21">
      <c r="C247" s="228" t="s">
        <v>196</v>
      </c>
      <c r="D247" s="226"/>
      <c r="E247" s="227"/>
      <c r="F247" s="228" t="s">
        <v>300</v>
      </c>
      <c r="G247" s="226"/>
      <c r="H247" s="227"/>
      <c r="I247" s="229" t="s">
        <v>202</v>
      </c>
      <c r="J247" s="209" t="s">
        <v>188</v>
      </c>
      <c r="K247" s="214" t="s">
        <v>299</v>
      </c>
      <c r="L247" s="214" t="s">
        <v>301</v>
      </c>
      <c r="M247" s="209" t="s">
        <v>13</v>
      </c>
      <c r="N247" s="211">
        <v>300000000</v>
      </c>
      <c r="O247" s="211">
        <v>294645600</v>
      </c>
      <c r="P247" s="215">
        <v>301797638</v>
      </c>
      <c r="Q247" s="211">
        <v>300000000</v>
      </c>
      <c r="R247" s="201" t="s">
        <v>234</v>
      </c>
      <c r="S247" s="212">
        <v>1.6771345432759757E-3</v>
      </c>
      <c r="T247" s="213">
        <v>1.6771345432759757E-3</v>
      </c>
      <c r="U247" s="206"/>
    </row>
    <row r="248" spans="3:21">
      <c r="C248" s="228" t="s">
        <v>196</v>
      </c>
      <c r="D248" s="226"/>
      <c r="E248" s="227"/>
      <c r="F248" s="228" t="s">
        <v>300</v>
      </c>
      <c r="G248" s="226"/>
      <c r="H248" s="227"/>
      <c r="I248" s="229" t="s">
        <v>202</v>
      </c>
      <c r="J248" s="209" t="s">
        <v>188</v>
      </c>
      <c r="K248" s="214" t="s">
        <v>311</v>
      </c>
      <c r="L248" s="214" t="s">
        <v>332</v>
      </c>
      <c r="M248" s="209" t="s">
        <v>13</v>
      </c>
      <c r="N248" s="211">
        <v>300000000</v>
      </c>
      <c r="O248" s="211">
        <v>304614900</v>
      </c>
      <c r="P248" s="215">
        <v>305180970</v>
      </c>
      <c r="Q248" s="211">
        <v>300000000</v>
      </c>
      <c r="R248" s="201" t="s">
        <v>296</v>
      </c>
      <c r="S248" s="212">
        <v>1.6959362244494082E-3</v>
      </c>
      <c r="T248" s="213">
        <v>1.6959362244494082E-3</v>
      </c>
      <c r="U248" s="206"/>
    </row>
    <row r="249" spans="3:21">
      <c r="C249" s="228" t="s">
        <v>196</v>
      </c>
      <c r="D249" s="226"/>
      <c r="E249" s="227"/>
      <c r="F249" s="228" t="s">
        <v>410</v>
      </c>
      <c r="G249" s="226"/>
      <c r="H249" s="227"/>
      <c r="I249" s="229" t="s">
        <v>202</v>
      </c>
      <c r="J249" s="209" t="s">
        <v>188</v>
      </c>
      <c r="K249" s="214" t="s">
        <v>263</v>
      </c>
      <c r="L249" s="214" t="s">
        <v>264</v>
      </c>
      <c r="M249" s="209" t="s">
        <v>13</v>
      </c>
      <c r="N249" s="211">
        <v>500000000</v>
      </c>
      <c r="O249" s="211">
        <v>510229000</v>
      </c>
      <c r="P249" s="215">
        <v>501927408</v>
      </c>
      <c r="Q249" s="211">
        <v>500000000</v>
      </c>
      <c r="R249" s="201" t="s">
        <v>204</v>
      </c>
      <c r="S249" s="212">
        <v>2.7892855615184579E-3</v>
      </c>
      <c r="T249" s="213">
        <v>2.7892855615184579E-3</v>
      </c>
      <c r="U249" s="206"/>
    </row>
    <row r="250" spans="3:21">
      <c r="C250" s="228" t="s">
        <v>196</v>
      </c>
      <c r="D250" s="226"/>
      <c r="E250" s="227"/>
      <c r="F250" s="228" t="s">
        <v>411</v>
      </c>
      <c r="G250" s="226"/>
      <c r="H250" s="227"/>
      <c r="I250" s="229" t="s">
        <v>202</v>
      </c>
      <c r="J250" s="209" t="s">
        <v>188</v>
      </c>
      <c r="K250" s="214" t="s">
        <v>266</v>
      </c>
      <c r="L250" s="214" t="s">
        <v>412</v>
      </c>
      <c r="M250" s="209" t="s">
        <v>13</v>
      </c>
      <c r="N250" s="211">
        <v>1000000000</v>
      </c>
      <c r="O250" s="211">
        <v>1022749000</v>
      </c>
      <c r="P250" s="215">
        <v>1019075526</v>
      </c>
      <c r="Q250" s="211">
        <v>1000000000</v>
      </c>
      <c r="R250" s="201" t="s">
        <v>316</v>
      </c>
      <c r="S250" s="212">
        <v>5.6631548814896114E-3</v>
      </c>
      <c r="T250" s="213">
        <v>5.6631548814896114E-3</v>
      </c>
      <c r="U250" s="206"/>
    </row>
    <row r="251" spans="3:21">
      <c r="C251" s="228" t="s">
        <v>196</v>
      </c>
      <c r="D251" s="226"/>
      <c r="E251" s="227"/>
      <c r="F251" s="228" t="s">
        <v>411</v>
      </c>
      <c r="G251" s="226"/>
      <c r="H251" s="227"/>
      <c r="I251" s="229" t="s">
        <v>202</v>
      </c>
      <c r="J251" s="209" t="s">
        <v>188</v>
      </c>
      <c r="K251" s="214" t="s">
        <v>413</v>
      </c>
      <c r="L251" s="214" t="s">
        <v>414</v>
      </c>
      <c r="M251" s="209" t="s">
        <v>13</v>
      </c>
      <c r="N251" s="211">
        <v>250000000</v>
      </c>
      <c r="O251" s="211">
        <v>250628500</v>
      </c>
      <c r="P251" s="215">
        <v>250475400</v>
      </c>
      <c r="Q251" s="211">
        <v>250000000</v>
      </c>
      <c r="R251" s="201" t="s">
        <v>318</v>
      </c>
      <c r="S251" s="212">
        <v>1.3919292025104163E-3</v>
      </c>
      <c r="T251" s="213">
        <v>1.3919292025104163E-3</v>
      </c>
      <c r="U251" s="206"/>
    </row>
    <row r="252" spans="3:21">
      <c r="C252" s="228" t="s">
        <v>196</v>
      </c>
      <c r="D252" s="226"/>
      <c r="E252" s="227"/>
      <c r="F252" s="228" t="s">
        <v>411</v>
      </c>
      <c r="G252" s="226"/>
      <c r="H252" s="227"/>
      <c r="I252" s="229" t="s">
        <v>202</v>
      </c>
      <c r="J252" s="209" t="s">
        <v>188</v>
      </c>
      <c r="K252" s="214" t="s">
        <v>413</v>
      </c>
      <c r="L252" s="214" t="s">
        <v>415</v>
      </c>
      <c r="M252" s="209" t="s">
        <v>13</v>
      </c>
      <c r="N252" s="211">
        <v>250000000</v>
      </c>
      <c r="O252" s="211">
        <v>250628750</v>
      </c>
      <c r="P252" s="215">
        <v>250478965</v>
      </c>
      <c r="Q252" s="211">
        <v>250000000</v>
      </c>
      <c r="R252" s="201" t="s">
        <v>318</v>
      </c>
      <c r="S252" s="212">
        <v>1.391949013747795E-3</v>
      </c>
      <c r="T252" s="213">
        <v>1.391949013747795E-3</v>
      </c>
      <c r="U252" s="206"/>
    </row>
    <row r="253" spans="3:21">
      <c r="C253" s="228" t="s">
        <v>196</v>
      </c>
      <c r="D253" s="226"/>
      <c r="E253" s="227"/>
      <c r="F253" s="228" t="s">
        <v>411</v>
      </c>
      <c r="G253" s="226"/>
      <c r="H253" s="227"/>
      <c r="I253" s="229" t="s">
        <v>202</v>
      </c>
      <c r="J253" s="209" t="s">
        <v>188</v>
      </c>
      <c r="K253" s="214" t="s">
        <v>416</v>
      </c>
      <c r="L253" s="214" t="s">
        <v>415</v>
      </c>
      <c r="M253" s="209" t="s">
        <v>13</v>
      </c>
      <c r="N253" s="211">
        <v>1000000000</v>
      </c>
      <c r="O253" s="211">
        <v>1000700000</v>
      </c>
      <c r="P253" s="215">
        <v>1002090750</v>
      </c>
      <c r="Q253" s="211">
        <v>1000000000</v>
      </c>
      <c r="R253" s="201" t="s">
        <v>318</v>
      </c>
      <c r="S253" s="212">
        <v>5.5687679448383548E-3</v>
      </c>
      <c r="T253" s="213">
        <v>5.5687679448383548E-3</v>
      </c>
      <c r="U253" s="206"/>
    </row>
    <row r="254" spans="3:21">
      <c r="C254" s="228" t="s">
        <v>196</v>
      </c>
      <c r="D254" s="226"/>
      <c r="E254" s="227"/>
      <c r="F254" s="228" t="s">
        <v>417</v>
      </c>
      <c r="G254" s="226"/>
      <c r="H254" s="227"/>
      <c r="I254" s="229" t="s">
        <v>202</v>
      </c>
      <c r="J254" s="209" t="s">
        <v>188</v>
      </c>
      <c r="K254" s="214" t="s">
        <v>367</v>
      </c>
      <c r="L254" s="214" t="s">
        <v>418</v>
      </c>
      <c r="M254" s="209" t="s">
        <v>13</v>
      </c>
      <c r="N254" s="211">
        <v>100000000</v>
      </c>
      <c r="O254" s="211">
        <v>101386400</v>
      </c>
      <c r="P254" s="215">
        <v>100064798</v>
      </c>
      <c r="Q254" s="211">
        <v>100000000</v>
      </c>
      <c r="R254" s="201" t="s">
        <v>220</v>
      </c>
      <c r="S254" s="212">
        <v>5.5607502564924895E-4</v>
      </c>
      <c r="T254" s="213">
        <v>5.5607502564924895E-4</v>
      </c>
      <c r="U254" s="206"/>
    </row>
    <row r="255" spans="3:21">
      <c r="C255" s="228" t="s">
        <v>196</v>
      </c>
      <c r="D255" s="226"/>
      <c r="E255" s="227"/>
      <c r="F255" s="228" t="s">
        <v>419</v>
      </c>
      <c r="G255" s="226"/>
      <c r="H255" s="227"/>
      <c r="I255" s="229" t="s">
        <v>202</v>
      </c>
      <c r="J255" s="209" t="s">
        <v>188</v>
      </c>
      <c r="K255" s="214" t="s">
        <v>388</v>
      </c>
      <c r="L255" s="214" t="s">
        <v>268</v>
      </c>
      <c r="M255" s="209" t="s">
        <v>13</v>
      </c>
      <c r="N255" s="211">
        <v>50000000</v>
      </c>
      <c r="O255" s="211">
        <v>49800350</v>
      </c>
      <c r="P255" s="215">
        <v>50128038</v>
      </c>
      <c r="Q255" s="211">
        <v>50000000</v>
      </c>
      <c r="R255" s="201" t="s">
        <v>205</v>
      </c>
      <c r="S255" s="212">
        <v>2.7856899302986177E-4</v>
      </c>
      <c r="T255" s="213">
        <v>2.7856899302986177E-4</v>
      </c>
      <c r="U255" s="206"/>
    </row>
    <row r="256" spans="3:21">
      <c r="C256" s="228" t="s">
        <v>196</v>
      </c>
      <c r="D256" s="226"/>
      <c r="E256" s="227"/>
      <c r="F256" s="228" t="s">
        <v>218</v>
      </c>
      <c r="G256" s="226"/>
      <c r="H256" s="227"/>
      <c r="I256" s="229" t="s">
        <v>202</v>
      </c>
      <c r="J256" s="209" t="s">
        <v>188</v>
      </c>
      <c r="K256" s="214" t="s">
        <v>420</v>
      </c>
      <c r="L256" s="214" t="s">
        <v>415</v>
      </c>
      <c r="M256" s="209" t="s">
        <v>13</v>
      </c>
      <c r="N256" s="211">
        <v>500000000</v>
      </c>
      <c r="O256" s="211">
        <v>502855500</v>
      </c>
      <c r="P256" s="215">
        <v>506523734</v>
      </c>
      <c r="Q256" s="211">
        <v>500000000</v>
      </c>
      <c r="R256" s="201" t="s">
        <v>205</v>
      </c>
      <c r="S256" s="212">
        <v>2.8148280314921875E-3</v>
      </c>
      <c r="T256" s="213">
        <v>2.8148280314921875E-3</v>
      </c>
      <c r="U256" s="206"/>
    </row>
    <row r="257" spans="3:21">
      <c r="C257" s="228" t="s">
        <v>196</v>
      </c>
      <c r="D257" s="226"/>
      <c r="E257" s="227"/>
      <c r="F257" s="228" t="s">
        <v>218</v>
      </c>
      <c r="G257" s="226"/>
      <c r="H257" s="227"/>
      <c r="I257" s="229" t="s">
        <v>202</v>
      </c>
      <c r="J257" s="209" t="s">
        <v>188</v>
      </c>
      <c r="K257" s="214" t="s">
        <v>313</v>
      </c>
      <c r="L257" s="214" t="s">
        <v>421</v>
      </c>
      <c r="M257" s="209" t="s">
        <v>13</v>
      </c>
      <c r="N257" s="211">
        <v>2500000000</v>
      </c>
      <c r="O257" s="211">
        <v>2644090000</v>
      </c>
      <c r="P257" s="215">
        <v>2630947890</v>
      </c>
      <c r="Q257" s="211">
        <v>2500000000</v>
      </c>
      <c r="R257" s="201" t="s">
        <v>205</v>
      </c>
      <c r="S257" s="212">
        <v>1.4620570316981876E-2</v>
      </c>
      <c r="T257" s="213">
        <v>1.4620570316981876E-2</v>
      </c>
      <c r="U257" s="206"/>
    </row>
    <row r="258" spans="3:21">
      <c r="C258" s="228" t="s">
        <v>196</v>
      </c>
      <c r="D258" s="226"/>
      <c r="E258" s="227"/>
      <c r="F258" s="228" t="s">
        <v>218</v>
      </c>
      <c r="G258" s="226"/>
      <c r="H258" s="227"/>
      <c r="I258" s="229" t="s">
        <v>202</v>
      </c>
      <c r="J258" s="209" t="s">
        <v>188</v>
      </c>
      <c r="K258" s="214" t="s">
        <v>364</v>
      </c>
      <c r="L258" s="214" t="s">
        <v>422</v>
      </c>
      <c r="M258" s="209" t="s">
        <v>13</v>
      </c>
      <c r="N258" s="211">
        <v>1000000000</v>
      </c>
      <c r="O258" s="211">
        <v>1004518000</v>
      </c>
      <c r="P258" s="215">
        <v>1010130668</v>
      </c>
      <c r="Q258" s="211">
        <v>1000000000</v>
      </c>
      <c r="R258" s="201" t="s">
        <v>318</v>
      </c>
      <c r="S258" s="212">
        <v>5.6134469698044358E-3</v>
      </c>
      <c r="T258" s="213">
        <v>5.6134469698044358E-3</v>
      </c>
      <c r="U258" s="206"/>
    </row>
    <row r="259" spans="3:21">
      <c r="C259" s="228" t="s">
        <v>196</v>
      </c>
      <c r="D259" s="226"/>
      <c r="E259" s="227"/>
      <c r="F259" s="228" t="s">
        <v>218</v>
      </c>
      <c r="G259" s="226"/>
      <c r="H259" s="227"/>
      <c r="I259" s="229" t="s">
        <v>202</v>
      </c>
      <c r="J259" s="209" t="s">
        <v>188</v>
      </c>
      <c r="K259" s="214" t="s">
        <v>270</v>
      </c>
      <c r="L259" s="214" t="s">
        <v>320</v>
      </c>
      <c r="M259" s="209" t="s">
        <v>13</v>
      </c>
      <c r="N259" s="211">
        <v>3000000000</v>
      </c>
      <c r="O259" s="211">
        <v>3000000000</v>
      </c>
      <c r="P259" s="215">
        <v>3070130226</v>
      </c>
      <c r="Q259" s="211">
        <v>3000000000</v>
      </c>
      <c r="R259" s="201" t="s">
        <v>318</v>
      </c>
      <c r="S259" s="212">
        <v>1.7061172143369385E-2</v>
      </c>
      <c r="T259" s="213">
        <v>1.7061172143369385E-2</v>
      </c>
      <c r="U259" s="206"/>
    </row>
    <row r="260" spans="3:21">
      <c r="C260" s="228" t="s">
        <v>196</v>
      </c>
      <c r="D260" s="226"/>
      <c r="E260" s="227"/>
      <c r="F260" s="228" t="s">
        <v>218</v>
      </c>
      <c r="G260" s="226"/>
      <c r="H260" s="227"/>
      <c r="I260" s="229" t="s">
        <v>202</v>
      </c>
      <c r="J260" s="209" t="s">
        <v>188</v>
      </c>
      <c r="K260" s="214" t="s">
        <v>353</v>
      </c>
      <c r="L260" s="214" t="s">
        <v>422</v>
      </c>
      <c r="M260" s="209" t="s">
        <v>13</v>
      </c>
      <c r="N260" s="211">
        <v>1000000000</v>
      </c>
      <c r="O260" s="211">
        <v>1004794000</v>
      </c>
      <c r="P260" s="215">
        <v>1010112608</v>
      </c>
      <c r="Q260" s="211">
        <v>1000000000</v>
      </c>
      <c r="R260" s="201" t="s">
        <v>205</v>
      </c>
      <c r="S260" s="212">
        <v>5.6133466076874481E-3</v>
      </c>
      <c r="T260" s="213">
        <v>5.6133466076874481E-3</v>
      </c>
      <c r="U260" s="206"/>
    </row>
    <row r="261" spans="3:21">
      <c r="C261" s="228" t="s">
        <v>196</v>
      </c>
      <c r="D261" s="226"/>
      <c r="E261" s="227"/>
      <c r="F261" s="228" t="s">
        <v>218</v>
      </c>
      <c r="G261" s="226"/>
      <c r="H261" s="227"/>
      <c r="I261" s="229" t="s">
        <v>202</v>
      </c>
      <c r="J261" s="209" t="s">
        <v>188</v>
      </c>
      <c r="K261" s="214" t="s">
        <v>389</v>
      </c>
      <c r="L261" s="214" t="s">
        <v>422</v>
      </c>
      <c r="M261" s="209" t="s">
        <v>13</v>
      </c>
      <c r="N261" s="211">
        <v>1000000000</v>
      </c>
      <c r="O261" s="211">
        <v>1006013000</v>
      </c>
      <c r="P261" s="215">
        <v>1010151176</v>
      </c>
      <c r="Q261" s="211">
        <v>1000000000</v>
      </c>
      <c r="R261" s="201" t="s">
        <v>205</v>
      </c>
      <c r="S261" s="212">
        <v>5.6135609358229956E-3</v>
      </c>
      <c r="T261" s="213">
        <v>5.6135609358229956E-3</v>
      </c>
      <c r="U261" s="206"/>
    </row>
    <row r="262" spans="3:21">
      <c r="C262" s="228" t="s">
        <v>196</v>
      </c>
      <c r="D262" s="226"/>
      <c r="E262" s="227"/>
      <c r="F262" s="228" t="s">
        <v>218</v>
      </c>
      <c r="G262" s="226"/>
      <c r="H262" s="227"/>
      <c r="I262" s="229" t="s">
        <v>202</v>
      </c>
      <c r="J262" s="209" t="s">
        <v>188</v>
      </c>
      <c r="K262" s="214" t="s">
        <v>377</v>
      </c>
      <c r="L262" s="214" t="s">
        <v>320</v>
      </c>
      <c r="M262" s="209" t="s">
        <v>13</v>
      </c>
      <c r="N262" s="211">
        <v>500000000</v>
      </c>
      <c r="O262" s="211">
        <v>505881500</v>
      </c>
      <c r="P262" s="215">
        <v>512115014</v>
      </c>
      <c r="Q262" s="211">
        <v>500000000</v>
      </c>
      <c r="R262" s="201" t="s">
        <v>220</v>
      </c>
      <c r="S262" s="212">
        <v>2.8458996094252397E-3</v>
      </c>
      <c r="T262" s="213">
        <v>2.8458996094252397E-3</v>
      </c>
      <c r="U262" s="206"/>
    </row>
    <row r="263" spans="3:21">
      <c r="C263" s="228" t="s">
        <v>196</v>
      </c>
      <c r="D263" s="226"/>
      <c r="E263" s="227"/>
      <c r="F263" s="228" t="s">
        <v>218</v>
      </c>
      <c r="G263" s="226"/>
      <c r="H263" s="227"/>
      <c r="I263" s="229" t="s">
        <v>202</v>
      </c>
      <c r="J263" s="209" t="s">
        <v>188</v>
      </c>
      <c r="K263" s="214" t="s">
        <v>274</v>
      </c>
      <c r="L263" s="214" t="s">
        <v>276</v>
      </c>
      <c r="M263" s="211" t="s">
        <v>13</v>
      </c>
      <c r="N263" s="211">
        <v>250000000</v>
      </c>
      <c r="O263" s="211">
        <v>252126000</v>
      </c>
      <c r="P263" s="215">
        <v>254286306</v>
      </c>
      <c r="Q263" s="211">
        <v>250000000</v>
      </c>
      <c r="R263" s="201" t="s">
        <v>220</v>
      </c>
      <c r="S263" s="212">
        <v>1.4131069762535549E-3</v>
      </c>
      <c r="T263" s="213">
        <v>1.4131069762535549E-3</v>
      </c>
      <c r="U263" s="206"/>
    </row>
    <row r="264" spans="3:21">
      <c r="C264" s="228" t="s">
        <v>196</v>
      </c>
      <c r="D264" s="226"/>
      <c r="E264" s="227"/>
      <c r="F264" s="228" t="s">
        <v>218</v>
      </c>
      <c r="G264" s="226"/>
      <c r="H264" s="227"/>
      <c r="I264" s="229" t="s">
        <v>202</v>
      </c>
      <c r="J264" s="209" t="s">
        <v>188</v>
      </c>
      <c r="K264" s="214" t="s">
        <v>275</v>
      </c>
      <c r="L264" s="214" t="s">
        <v>333</v>
      </c>
      <c r="M264" s="209" t="s">
        <v>13</v>
      </c>
      <c r="N264" s="211">
        <v>600000000</v>
      </c>
      <c r="O264" s="211">
        <v>590382600</v>
      </c>
      <c r="P264" s="215">
        <v>594782501</v>
      </c>
      <c r="Q264" s="211">
        <v>600000000</v>
      </c>
      <c r="R264" s="201" t="s">
        <v>220</v>
      </c>
      <c r="S264" s="212">
        <v>3.3052951798223733E-3</v>
      </c>
      <c r="T264" s="213">
        <v>3.3052951798223733E-3</v>
      </c>
      <c r="U264" s="206"/>
    </row>
    <row r="265" spans="3:21">
      <c r="C265" s="228" t="s">
        <v>196</v>
      </c>
      <c r="D265" s="224"/>
      <c r="E265" s="225"/>
      <c r="F265" s="228" t="s">
        <v>218</v>
      </c>
      <c r="G265" s="224"/>
      <c r="H265" s="225"/>
      <c r="I265" s="229" t="s">
        <v>202</v>
      </c>
      <c r="J265" s="209" t="s">
        <v>188</v>
      </c>
      <c r="K265" s="214" t="s">
        <v>423</v>
      </c>
      <c r="L265" s="214" t="s">
        <v>424</v>
      </c>
      <c r="M265" s="209" t="s">
        <v>13</v>
      </c>
      <c r="N265" s="211">
        <v>1250000000</v>
      </c>
      <c r="O265" s="211">
        <v>1264297500</v>
      </c>
      <c r="P265" s="215">
        <v>1265727165</v>
      </c>
      <c r="Q265" s="211">
        <v>1250000000</v>
      </c>
      <c r="R265" s="201" t="s">
        <v>220</v>
      </c>
      <c r="S265" s="212">
        <v>7.0338348731021887E-3</v>
      </c>
      <c r="T265" s="213">
        <v>7.0338348731021887E-3</v>
      </c>
      <c r="U265" s="206"/>
    </row>
    <row r="266" spans="3:21">
      <c r="C266" s="228" t="s">
        <v>196</v>
      </c>
      <c r="D266" s="224"/>
      <c r="E266" s="225"/>
      <c r="F266" s="228" t="s">
        <v>217</v>
      </c>
      <c r="G266" s="224"/>
      <c r="H266" s="225"/>
      <c r="I266" s="229" t="s">
        <v>202</v>
      </c>
      <c r="J266" s="209" t="s">
        <v>188</v>
      </c>
      <c r="K266" s="214" t="s">
        <v>420</v>
      </c>
      <c r="L266" s="214" t="s">
        <v>329</v>
      </c>
      <c r="M266" s="209" t="s">
        <v>13</v>
      </c>
      <c r="N266" s="211">
        <v>1000000000</v>
      </c>
      <c r="O266" s="211">
        <v>1004867000</v>
      </c>
      <c r="P266" s="215">
        <v>1009802194</v>
      </c>
      <c r="Q266" s="211">
        <v>1000000000</v>
      </c>
      <c r="R266" s="201" t="s">
        <v>220</v>
      </c>
      <c r="S266" s="212">
        <v>5.611621590733815E-3</v>
      </c>
      <c r="T266" s="213">
        <v>5.611621590733815E-3</v>
      </c>
      <c r="U266" s="206"/>
    </row>
    <row r="267" spans="3:21">
      <c r="C267" s="228" t="s">
        <v>196</v>
      </c>
      <c r="D267" s="224"/>
      <c r="E267" s="225"/>
      <c r="F267" s="228" t="s">
        <v>217</v>
      </c>
      <c r="G267" s="224"/>
      <c r="H267" s="225"/>
      <c r="I267" s="229" t="s">
        <v>202</v>
      </c>
      <c r="J267" s="209" t="s">
        <v>188</v>
      </c>
      <c r="K267" s="214" t="s">
        <v>271</v>
      </c>
      <c r="L267" s="214" t="s">
        <v>272</v>
      </c>
      <c r="M267" s="209" t="s">
        <v>13</v>
      </c>
      <c r="N267" s="211">
        <v>524300000</v>
      </c>
      <c r="O267" s="211">
        <v>535683602</v>
      </c>
      <c r="P267" s="215">
        <v>527831843</v>
      </c>
      <c r="Q267" s="211">
        <v>524300000</v>
      </c>
      <c r="R267" s="201" t="s">
        <v>220</v>
      </c>
      <c r="S267" s="212">
        <v>2.9332403752488001E-3</v>
      </c>
      <c r="T267" s="213">
        <v>2.9332403752488001E-3</v>
      </c>
      <c r="U267" s="206"/>
    </row>
    <row r="268" spans="3:21">
      <c r="C268" s="228" t="s">
        <v>196</v>
      </c>
      <c r="D268" s="224"/>
      <c r="E268" s="225"/>
      <c r="F268" s="228" t="s">
        <v>366</v>
      </c>
      <c r="G268" s="224"/>
      <c r="H268" s="225"/>
      <c r="I268" s="229" t="s">
        <v>202</v>
      </c>
      <c r="J268" s="209" t="s">
        <v>188</v>
      </c>
      <c r="K268" s="214" t="s">
        <v>242</v>
      </c>
      <c r="L268" s="214" t="s">
        <v>315</v>
      </c>
      <c r="M268" s="209" t="s">
        <v>13</v>
      </c>
      <c r="N268" s="211">
        <v>1500000000</v>
      </c>
      <c r="O268" s="211">
        <v>1626823500</v>
      </c>
      <c r="P268" s="215">
        <v>1677170536</v>
      </c>
      <c r="Q268" s="211">
        <v>1500000000</v>
      </c>
      <c r="R268" s="201" t="s">
        <v>220</v>
      </c>
      <c r="S268" s="212">
        <v>9.3202871285900622E-3</v>
      </c>
      <c r="T268" s="213">
        <v>9.3202871285900622E-3</v>
      </c>
      <c r="U268" s="206"/>
    </row>
    <row r="269" spans="3:21">
      <c r="C269" s="228" t="s">
        <v>196</v>
      </c>
      <c r="D269" s="224"/>
      <c r="E269" s="225"/>
      <c r="F269" s="228" t="s">
        <v>366</v>
      </c>
      <c r="G269" s="224"/>
      <c r="H269" s="225"/>
      <c r="I269" s="229" t="s">
        <v>202</v>
      </c>
      <c r="J269" s="209" t="s">
        <v>188</v>
      </c>
      <c r="K269" s="214" t="s">
        <v>425</v>
      </c>
      <c r="L269" s="214" t="s">
        <v>426</v>
      </c>
      <c r="M269" s="209" t="s">
        <v>13</v>
      </c>
      <c r="N269" s="211">
        <v>250000000</v>
      </c>
      <c r="O269" s="211">
        <v>254897000</v>
      </c>
      <c r="P269" s="215">
        <v>256722872</v>
      </c>
      <c r="Q269" s="211">
        <v>250000000</v>
      </c>
      <c r="R269" s="201" t="s">
        <v>220</v>
      </c>
      <c r="S269" s="212">
        <v>1.4266473373798132E-3</v>
      </c>
      <c r="T269" s="213">
        <v>1.4266473373798132E-3</v>
      </c>
      <c r="U269" s="206"/>
    </row>
    <row r="270" spans="3:21">
      <c r="C270" s="228" t="s">
        <v>196</v>
      </c>
      <c r="D270" s="224"/>
      <c r="E270" s="225"/>
      <c r="F270" s="228" t="s">
        <v>231</v>
      </c>
      <c r="G270" s="224"/>
      <c r="H270" s="225"/>
      <c r="I270" s="229" t="s">
        <v>202</v>
      </c>
      <c r="J270" s="209" t="s">
        <v>188</v>
      </c>
      <c r="K270" s="214" t="s">
        <v>281</v>
      </c>
      <c r="L270" s="214" t="s">
        <v>282</v>
      </c>
      <c r="M270" s="209" t="s">
        <v>13</v>
      </c>
      <c r="N270" s="211">
        <v>100000000</v>
      </c>
      <c r="O270" s="211">
        <v>103298300</v>
      </c>
      <c r="P270" s="215">
        <v>102697886</v>
      </c>
      <c r="Q270" s="211">
        <v>100000000</v>
      </c>
      <c r="R270" s="201" t="s">
        <v>220</v>
      </c>
      <c r="S270" s="212">
        <v>5.7070748887709391E-4</v>
      </c>
      <c r="T270" s="213">
        <v>5.7070748887709391E-4</v>
      </c>
      <c r="U270" s="206"/>
    </row>
    <row r="271" spans="3:21">
      <c r="C271" s="228" t="s">
        <v>196</v>
      </c>
      <c r="D271" s="224"/>
      <c r="E271" s="225"/>
      <c r="F271" s="228" t="s">
        <v>231</v>
      </c>
      <c r="G271" s="224"/>
      <c r="H271" s="225"/>
      <c r="I271" s="229" t="s">
        <v>202</v>
      </c>
      <c r="J271" s="209" t="s">
        <v>188</v>
      </c>
      <c r="K271" s="214" t="s">
        <v>403</v>
      </c>
      <c r="L271" s="214" t="s">
        <v>427</v>
      </c>
      <c r="M271" s="209" t="s">
        <v>13</v>
      </c>
      <c r="N271" s="211">
        <v>5000000000</v>
      </c>
      <c r="O271" s="211">
        <v>5000000000</v>
      </c>
      <c r="P271" s="215">
        <v>5038851998</v>
      </c>
      <c r="Q271" s="211">
        <v>5000000000</v>
      </c>
      <c r="R271" s="201" t="s">
        <v>220</v>
      </c>
      <c r="S271" s="212">
        <v>2.800165302917635E-2</v>
      </c>
      <c r="T271" s="213">
        <v>2.800165302917635E-2</v>
      </c>
      <c r="U271" s="206"/>
    </row>
    <row r="272" spans="3:21">
      <c r="C272" s="228" t="s">
        <v>196</v>
      </c>
      <c r="D272" s="224"/>
      <c r="E272" s="225"/>
      <c r="F272" s="228" t="s">
        <v>231</v>
      </c>
      <c r="G272" s="224"/>
      <c r="H272" s="225"/>
      <c r="I272" s="229" t="s">
        <v>202</v>
      </c>
      <c r="J272" s="209" t="s">
        <v>188</v>
      </c>
      <c r="K272" s="214" t="s">
        <v>311</v>
      </c>
      <c r="L272" s="214" t="s">
        <v>331</v>
      </c>
      <c r="M272" s="209" t="s">
        <v>13</v>
      </c>
      <c r="N272" s="211">
        <v>450000000</v>
      </c>
      <c r="O272" s="211">
        <v>461354850</v>
      </c>
      <c r="P272" s="215">
        <v>462380124</v>
      </c>
      <c r="Q272" s="211">
        <v>450000000</v>
      </c>
      <c r="R272" s="201" t="s">
        <v>220</v>
      </c>
      <c r="S272" s="212">
        <v>2.5695153985420818E-3</v>
      </c>
      <c r="T272" s="213">
        <v>2.5695153985420818E-3</v>
      </c>
      <c r="U272" s="206"/>
    </row>
    <row r="273" spans="3:22">
      <c r="C273" s="228" t="s">
        <v>196</v>
      </c>
      <c r="D273" s="224"/>
      <c r="E273" s="225"/>
      <c r="F273" s="228" t="s">
        <v>231</v>
      </c>
      <c r="G273" s="224"/>
      <c r="H273" s="225"/>
      <c r="I273" s="229" t="s">
        <v>202</v>
      </c>
      <c r="J273" s="209" t="s">
        <v>188</v>
      </c>
      <c r="K273" s="214" t="s">
        <v>311</v>
      </c>
      <c r="L273" s="214" t="s">
        <v>330</v>
      </c>
      <c r="M273" s="209" t="s">
        <v>13</v>
      </c>
      <c r="N273" s="211">
        <v>300000000</v>
      </c>
      <c r="O273" s="211">
        <v>303607200</v>
      </c>
      <c r="P273" s="215">
        <v>305061624</v>
      </c>
      <c r="Q273" s="211">
        <v>300000000</v>
      </c>
      <c r="R273" s="201" t="s">
        <v>220</v>
      </c>
      <c r="S273" s="212">
        <v>1.6952730009048892E-3</v>
      </c>
      <c r="T273" s="213">
        <v>1.6952730009048892E-3</v>
      </c>
      <c r="U273" s="206"/>
    </row>
    <row r="274" spans="3:22">
      <c r="C274" s="228" t="s">
        <v>196</v>
      </c>
      <c r="D274" s="224"/>
      <c r="E274" s="225"/>
      <c r="F274" s="228" t="s">
        <v>428</v>
      </c>
      <c r="G274" s="224"/>
      <c r="H274" s="225"/>
      <c r="I274" s="229" t="s">
        <v>202</v>
      </c>
      <c r="J274" s="209" t="s">
        <v>188</v>
      </c>
      <c r="K274" s="214" t="s">
        <v>420</v>
      </c>
      <c r="L274" s="214" t="s">
        <v>429</v>
      </c>
      <c r="M274" s="209" t="s">
        <v>13</v>
      </c>
      <c r="N274" s="211">
        <v>400000000</v>
      </c>
      <c r="O274" s="211">
        <v>404022000</v>
      </c>
      <c r="P274" s="215">
        <v>403295228</v>
      </c>
      <c r="Q274" s="211">
        <v>400000000</v>
      </c>
      <c r="R274" s="201" t="s">
        <v>323</v>
      </c>
      <c r="S274" s="212">
        <v>2.2411718080350266E-3</v>
      </c>
      <c r="T274" s="213">
        <v>2.2411718080350266E-3</v>
      </c>
      <c r="U274" s="206"/>
    </row>
    <row r="275" spans="3:22">
      <c r="C275" s="228" t="s">
        <v>22</v>
      </c>
      <c r="D275" s="224"/>
      <c r="E275" s="225"/>
      <c r="F275" s="228" t="s">
        <v>302</v>
      </c>
      <c r="G275" s="224"/>
      <c r="H275" s="225"/>
      <c r="I275" s="229"/>
      <c r="J275" s="209"/>
      <c r="K275" s="214"/>
      <c r="L275" s="214"/>
      <c r="M275" s="209"/>
      <c r="N275" s="211"/>
      <c r="O275" s="211"/>
      <c r="P275" s="215">
        <v>187054202</v>
      </c>
      <c r="Q275" s="211"/>
      <c r="R275" s="201"/>
      <c r="S275" s="212"/>
      <c r="T275" s="213"/>
      <c r="U275" s="206"/>
    </row>
    <row r="276" spans="3:22">
      <c r="C276" s="275"/>
      <c r="D276" s="276"/>
      <c r="E276" s="277"/>
      <c r="F276" s="271" t="s">
        <v>45</v>
      </c>
      <c r="G276" s="272"/>
      <c r="H276" s="273"/>
      <c r="I276" s="203"/>
      <c r="J276" s="204"/>
      <c r="K276" s="204"/>
      <c r="L276" s="204"/>
      <c r="M276" s="204"/>
      <c r="N276" s="204"/>
      <c r="O276" s="204"/>
      <c r="P276" s="223">
        <v>146565300071.99011</v>
      </c>
      <c r="Q276" s="205"/>
      <c r="R276" s="205"/>
      <c r="S276" s="205"/>
      <c r="T276" s="113"/>
      <c r="U276" s="206"/>
    </row>
    <row r="277" spans="3:22">
      <c r="C277" s="112"/>
      <c r="D277" s="81"/>
      <c r="E277" s="79"/>
      <c r="F277" s="79"/>
      <c r="G277" s="80"/>
      <c r="H277" s="79"/>
      <c r="I277" s="79"/>
      <c r="Q277" s="216"/>
      <c r="V277" s="208"/>
    </row>
    <row r="278" spans="3:22">
      <c r="C278" s="112"/>
      <c r="D278" s="81"/>
      <c r="E278" s="79"/>
      <c r="F278" s="79"/>
      <c r="G278" s="80"/>
      <c r="H278" s="79"/>
      <c r="I278" s="79"/>
      <c r="Q278" s="216"/>
      <c r="V278" s="199"/>
    </row>
    <row r="279" spans="3:22">
      <c r="C279" s="112"/>
      <c r="D279" s="81"/>
      <c r="E279" s="79"/>
      <c r="F279" s="79"/>
      <c r="G279" s="80"/>
      <c r="H279" s="79"/>
      <c r="I279" s="79"/>
      <c r="Q279" s="199"/>
    </row>
    <row r="280" spans="3:22">
      <c r="C280" s="112"/>
      <c r="D280" s="81"/>
      <c r="E280" s="79"/>
      <c r="F280" s="79"/>
      <c r="G280" s="80"/>
      <c r="H280" s="79"/>
      <c r="I280" s="79"/>
      <c r="Q280" s="199"/>
      <c r="S280" s="216"/>
      <c r="T280" s="199"/>
    </row>
    <row r="281" spans="3:22">
      <c r="Q281" s="199"/>
      <c r="S281" s="216"/>
    </row>
    <row r="282" spans="3:22">
      <c r="C282" s="69" t="s">
        <v>156</v>
      </c>
      <c r="D282" s="69"/>
      <c r="E282" s="85"/>
      <c r="F282" s="3"/>
      <c r="G282" s="73"/>
      <c r="Q282" s="199"/>
    </row>
    <row r="283" spans="3:22">
      <c r="C283" s="65" t="s">
        <v>116</v>
      </c>
      <c r="D283" s="65"/>
      <c r="E283" s="65"/>
      <c r="F283" s="82"/>
      <c r="G283" s="83"/>
      <c r="Q283" s="220"/>
    </row>
    <row r="284" spans="3:22">
      <c r="C284" s="65"/>
      <c r="D284" s="65"/>
      <c r="E284" s="65"/>
      <c r="F284" s="82"/>
      <c r="G284" s="83"/>
      <c r="Q284" s="220"/>
    </row>
    <row r="285" spans="3:22">
      <c r="C285" s="247" t="s">
        <v>115</v>
      </c>
      <c r="D285" s="247"/>
      <c r="E285" s="247"/>
      <c r="F285" s="247"/>
      <c r="G285" s="247"/>
      <c r="H285" s="107">
        <v>46112</v>
      </c>
      <c r="I285" s="107">
        <v>46022</v>
      </c>
      <c r="J285" s="73"/>
      <c r="Q285" s="220"/>
      <c r="R285" s="199"/>
    </row>
    <row r="286" spans="3:22">
      <c r="C286" s="269" t="s">
        <v>155</v>
      </c>
      <c r="D286" s="269"/>
      <c r="E286" s="269"/>
      <c r="F286" s="269"/>
      <c r="G286" s="269"/>
      <c r="H286" s="84">
        <v>249822270</v>
      </c>
      <c r="I286" s="75">
        <v>36626953</v>
      </c>
      <c r="J286" s="73"/>
      <c r="Q286" s="220"/>
    </row>
    <row r="287" spans="3:22">
      <c r="C287" s="270"/>
      <c r="D287" s="270"/>
      <c r="E287" s="270"/>
      <c r="F287" s="270"/>
      <c r="G287" s="270"/>
      <c r="H287" s="72"/>
      <c r="I287" s="84">
        <v>0</v>
      </c>
      <c r="J287" s="73"/>
    </row>
    <row r="288" spans="3:22">
      <c r="C288" s="268" t="s">
        <v>45</v>
      </c>
      <c r="D288" s="268"/>
      <c r="E288" s="268"/>
      <c r="F288" s="268"/>
      <c r="G288" s="268"/>
      <c r="H288" s="109">
        <v>249822270</v>
      </c>
      <c r="I288" s="109">
        <v>36626953</v>
      </c>
      <c r="J288" s="73"/>
      <c r="K288" s="34"/>
    </row>
    <row r="289" spans="3:11">
      <c r="C289" s="86"/>
      <c r="D289" s="86"/>
      <c r="H289" s="65"/>
      <c r="I289" s="82"/>
      <c r="J289" s="83"/>
    </row>
    <row r="290" spans="3:11">
      <c r="C290" s="86"/>
      <c r="D290" s="86"/>
      <c r="E290" s="65"/>
      <c r="F290" s="82"/>
      <c r="G290" s="83"/>
    </row>
    <row r="291" spans="3:11">
      <c r="C291" s="69" t="s">
        <v>157</v>
      </c>
      <c r="D291" s="69"/>
      <c r="E291" s="78"/>
      <c r="F291" s="79"/>
      <c r="G291" s="87"/>
    </row>
    <row r="292" spans="3:11">
      <c r="C292" s="65" t="s">
        <v>116</v>
      </c>
      <c r="D292" s="65"/>
      <c r="E292" s="65"/>
      <c r="F292" s="82"/>
      <c r="G292" s="83"/>
    </row>
    <row r="293" spans="3:11">
      <c r="C293" s="65"/>
      <c r="D293" s="65"/>
      <c r="E293" s="65"/>
      <c r="F293" s="82"/>
      <c r="G293" s="83"/>
    </row>
    <row r="294" spans="3:11">
      <c r="C294" s="247" t="s">
        <v>115</v>
      </c>
      <c r="D294" s="247"/>
      <c r="E294" s="247"/>
      <c r="F294" s="247"/>
      <c r="G294" s="247"/>
      <c r="H294" s="107">
        <v>46112</v>
      </c>
      <c r="I294" s="107">
        <v>45747</v>
      </c>
      <c r="J294" s="73"/>
    </row>
    <row r="295" spans="3:11">
      <c r="C295" s="269" t="s">
        <v>159</v>
      </c>
      <c r="D295" s="269"/>
      <c r="E295" s="269"/>
      <c r="F295" s="269"/>
      <c r="G295" s="269"/>
      <c r="H295" s="88">
        <v>16321937000</v>
      </c>
      <c r="I295" s="89">
        <v>12214301827</v>
      </c>
      <c r="J295" s="74"/>
    </row>
    <row r="296" spans="3:11">
      <c r="C296" s="288" t="s">
        <v>208</v>
      </c>
      <c r="D296" s="289"/>
      <c r="E296" s="289"/>
      <c r="F296" s="289"/>
      <c r="G296" s="290"/>
      <c r="H296" s="88">
        <v>0</v>
      </c>
      <c r="I296" s="89" t="s">
        <v>344</v>
      </c>
      <c r="J296" s="74"/>
    </row>
    <row r="297" spans="3:11">
      <c r="C297" s="269" t="s">
        <v>160</v>
      </c>
      <c r="D297" s="269"/>
      <c r="E297" s="269"/>
      <c r="F297" s="269"/>
      <c r="G297" s="269"/>
      <c r="H297" s="88">
        <v>1150988687</v>
      </c>
      <c r="I297" s="89" t="s">
        <v>344</v>
      </c>
      <c r="J297" s="74"/>
    </row>
    <row r="298" spans="3:11">
      <c r="C298" s="269" t="s">
        <v>161</v>
      </c>
      <c r="D298" s="269"/>
      <c r="E298" s="269"/>
      <c r="F298" s="269"/>
      <c r="G298" s="269"/>
      <c r="H298" s="89">
        <v>-16265050018</v>
      </c>
      <c r="I298" s="89">
        <v>-12191878347</v>
      </c>
      <c r="J298" s="65"/>
    </row>
    <row r="299" spans="3:11">
      <c r="C299" s="288" t="s">
        <v>209</v>
      </c>
      <c r="D299" s="289"/>
      <c r="E299" s="289"/>
      <c r="F299" s="289"/>
      <c r="G299" s="290"/>
      <c r="H299" s="89">
        <v>0</v>
      </c>
      <c r="I299" s="89" t="s">
        <v>344</v>
      </c>
      <c r="J299" s="65"/>
    </row>
    <row r="300" spans="3:11">
      <c r="C300" s="269" t="s">
        <v>162</v>
      </c>
      <c r="D300" s="269"/>
      <c r="E300" s="269"/>
      <c r="F300" s="269"/>
      <c r="G300" s="269"/>
      <c r="H300" s="89">
        <v>-1147254947</v>
      </c>
      <c r="I300" s="89" t="s">
        <v>344</v>
      </c>
      <c r="J300" s="65"/>
    </row>
    <row r="301" spans="3:11">
      <c r="C301" s="268" t="s">
        <v>45</v>
      </c>
      <c r="D301" s="268"/>
      <c r="E301" s="268"/>
      <c r="F301" s="268"/>
      <c r="G301" s="268"/>
      <c r="H301" s="109">
        <v>60620722</v>
      </c>
      <c r="I301" s="109">
        <v>22423480</v>
      </c>
      <c r="J301" s="74"/>
      <c r="K301" s="34"/>
    </row>
    <row r="302" spans="3:11">
      <c r="C302" s="86"/>
      <c r="D302" s="86"/>
      <c r="H302" s="65"/>
      <c r="I302" s="82"/>
      <c r="J302" s="102"/>
    </row>
    <row r="303" spans="3:11">
      <c r="C303" s="86"/>
      <c r="D303" s="86"/>
      <c r="E303" s="65"/>
      <c r="F303" s="82"/>
      <c r="G303" s="3"/>
    </row>
    <row r="304" spans="3:11">
      <c r="C304" s="86"/>
      <c r="D304" s="86"/>
      <c r="E304" s="65"/>
      <c r="F304" s="82"/>
      <c r="G304" s="3"/>
    </row>
    <row r="305" spans="3:12">
      <c r="C305" s="69" t="s">
        <v>167</v>
      </c>
      <c r="D305" s="69"/>
      <c r="E305" s="78"/>
      <c r="F305" s="79"/>
      <c r="G305" s="80"/>
    </row>
    <row r="306" spans="3:12">
      <c r="C306" s="65" t="s">
        <v>117</v>
      </c>
      <c r="D306" s="65"/>
      <c r="E306" s="65"/>
      <c r="F306" s="82"/>
      <c r="G306" s="3"/>
    </row>
    <row r="307" spans="3:12">
      <c r="C307" s="65"/>
      <c r="D307" s="65"/>
      <c r="E307" s="65"/>
      <c r="F307" s="82"/>
      <c r="G307" s="3"/>
    </row>
    <row r="308" spans="3:12">
      <c r="C308" s="282" t="s">
        <v>115</v>
      </c>
      <c r="D308" s="283"/>
      <c r="E308" s="283"/>
      <c r="F308" s="283"/>
      <c r="G308" s="284"/>
      <c r="H308" s="107">
        <v>46112</v>
      </c>
      <c r="I308" s="107">
        <v>45747</v>
      </c>
      <c r="J308" s="65"/>
    </row>
    <row r="309" spans="3:12">
      <c r="C309" s="269" t="s">
        <v>235</v>
      </c>
      <c r="D309" s="269"/>
      <c r="E309" s="269"/>
      <c r="F309" s="269"/>
      <c r="G309" s="269"/>
      <c r="H309" s="90">
        <v>0</v>
      </c>
      <c r="I309" s="90">
        <v>0</v>
      </c>
      <c r="J309" s="65"/>
    </row>
    <row r="310" spans="3:12">
      <c r="C310" s="269" t="s">
        <v>163</v>
      </c>
      <c r="D310" s="269"/>
      <c r="E310" s="269"/>
      <c r="F310" s="269"/>
      <c r="G310" s="269"/>
      <c r="H310" s="90">
        <v>0</v>
      </c>
      <c r="I310" s="90" t="s">
        <v>344</v>
      </c>
      <c r="J310" s="65"/>
    </row>
    <row r="311" spans="3:12">
      <c r="C311" s="269" t="s">
        <v>164</v>
      </c>
      <c r="D311" s="269"/>
      <c r="E311" s="269"/>
      <c r="F311" s="269"/>
      <c r="G311" s="269"/>
      <c r="H311" s="90">
        <v>3047078</v>
      </c>
      <c r="I311" s="90">
        <v>1762841</v>
      </c>
      <c r="J311" s="65"/>
    </row>
    <row r="312" spans="3:12">
      <c r="C312" s="269" t="s">
        <v>165</v>
      </c>
      <c r="D312" s="269"/>
      <c r="E312" s="269"/>
      <c r="F312" s="269"/>
      <c r="G312" s="269"/>
      <c r="H312" s="90">
        <v>339043</v>
      </c>
      <c r="I312" s="90">
        <v>374037</v>
      </c>
      <c r="J312" s="65"/>
    </row>
    <row r="313" spans="3:12">
      <c r="C313" s="288" t="s">
        <v>166</v>
      </c>
      <c r="D313" s="289"/>
      <c r="E313" s="289"/>
      <c r="F313" s="289"/>
      <c r="G313" s="290"/>
      <c r="H313" s="90">
        <v>304713</v>
      </c>
      <c r="I313" s="90">
        <v>176288</v>
      </c>
      <c r="J313" s="65"/>
    </row>
    <row r="314" spans="3:12">
      <c r="C314" s="230" t="s">
        <v>213</v>
      </c>
      <c r="D314" s="231"/>
      <c r="E314" s="231"/>
      <c r="F314" s="231"/>
      <c r="G314" s="232"/>
      <c r="H314" s="90">
        <v>0</v>
      </c>
      <c r="I314" s="90">
        <v>4555336</v>
      </c>
      <c r="J314" s="65"/>
    </row>
    <row r="315" spans="3:12">
      <c r="C315" s="285" t="s">
        <v>45</v>
      </c>
      <c r="D315" s="286"/>
      <c r="E315" s="286"/>
      <c r="F315" s="286"/>
      <c r="G315" s="287"/>
      <c r="H315" s="110">
        <v>3690834</v>
      </c>
      <c r="I315" s="110">
        <v>6868502</v>
      </c>
      <c r="J315" s="76"/>
      <c r="K315" s="27"/>
    </row>
    <row r="316" spans="3:12">
      <c r="C316" s="65"/>
      <c r="D316" s="65"/>
      <c r="H316" s="65"/>
      <c r="I316" s="65"/>
      <c r="J316" s="103"/>
    </row>
    <row r="317" spans="3:12">
      <c r="C317" s="86"/>
      <c r="D317" s="86"/>
      <c r="E317" s="65"/>
      <c r="F317" s="82"/>
      <c r="G317" s="3"/>
    </row>
    <row r="318" spans="3:12">
      <c r="C318" s="69" t="s">
        <v>118</v>
      </c>
      <c r="D318" s="69"/>
      <c r="E318" s="65"/>
      <c r="F318" s="65"/>
      <c r="G318" s="67"/>
      <c r="H318" s="65"/>
      <c r="I318" s="65"/>
      <c r="J318" s="65"/>
      <c r="K318" s="68"/>
    </row>
    <row r="319" spans="3:12" ht="15.6" customHeight="1">
      <c r="C319" s="278" t="s">
        <v>119</v>
      </c>
      <c r="D319" s="278"/>
      <c r="E319" s="278"/>
      <c r="F319" s="278"/>
      <c r="G319" s="278"/>
      <c r="H319" s="278"/>
      <c r="I319" s="278"/>
      <c r="J319" s="278"/>
      <c r="K319" s="278"/>
      <c r="L319" s="278"/>
    </row>
    <row r="320" spans="3:12" ht="36.6" customHeight="1">
      <c r="C320" s="278"/>
      <c r="D320" s="278"/>
      <c r="E320" s="278"/>
      <c r="F320" s="278"/>
      <c r="G320" s="278"/>
      <c r="H320" s="278"/>
      <c r="I320" s="278"/>
      <c r="J320" s="278"/>
      <c r="K320" s="278"/>
      <c r="L320" s="278"/>
    </row>
    <row r="321" spans="3:12">
      <c r="C321" s="65"/>
      <c r="D321" s="65"/>
      <c r="E321" s="65"/>
      <c r="F321" s="65"/>
      <c r="G321" s="67"/>
      <c r="H321" s="65"/>
      <c r="I321" s="65"/>
      <c r="J321" s="65"/>
      <c r="K321" s="68"/>
    </row>
    <row r="322" spans="3:12">
      <c r="C322" s="69" t="s">
        <v>120</v>
      </c>
      <c r="D322" s="69"/>
      <c r="E322" s="65"/>
      <c r="F322" s="65"/>
      <c r="G322" s="67"/>
      <c r="H322" s="65"/>
      <c r="I322" s="65"/>
      <c r="J322" s="65"/>
      <c r="K322" s="68"/>
    </row>
    <row r="323" spans="3:12">
      <c r="C323" s="279" t="s">
        <v>345</v>
      </c>
      <c r="D323" s="279"/>
      <c r="E323" s="279"/>
      <c r="F323" s="279"/>
      <c r="G323" s="279"/>
      <c r="H323" s="279"/>
      <c r="I323" s="279"/>
      <c r="J323" s="279"/>
      <c r="K323" s="279"/>
      <c r="L323" s="279"/>
    </row>
    <row r="324" spans="3:12">
      <c r="C324" s="279"/>
      <c r="D324" s="279"/>
      <c r="E324" s="279"/>
      <c r="F324" s="279"/>
      <c r="G324" s="279"/>
      <c r="H324" s="279"/>
      <c r="I324" s="279"/>
      <c r="J324" s="279"/>
      <c r="K324" s="279"/>
      <c r="L324" s="279"/>
    </row>
    <row r="325" spans="3:12">
      <c r="C325" s="279"/>
      <c r="D325" s="279"/>
      <c r="E325" s="279"/>
      <c r="F325" s="279"/>
      <c r="G325" s="279"/>
      <c r="H325" s="279"/>
      <c r="I325" s="279"/>
      <c r="J325" s="279"/>
      <c r="K325" s="279"/>
      <c r="L325" s="279"/>
    </row>
    <row r="326" spans="3:12">
      <c r="C326" s="65"/>
      <c r="D326" s="65"/>
      <c r="E326" s="65"/>
      <c r="F326" s="65"/>
      <c r="G326" s="67"/>
      <c r="H326" s="65"/>
      <c r="I326" s="65"/>
      <c r="J326" s="65"/>
      <c r="K326" s="68"/>
    </row>
    <row r="327" spans="3:12">
      <c r="C327" s="69" t="s">
        <v>121</v>
      </c>
      <c r="D327" s="69"/>
      <c r="E327" s="65"/>
      <c r="F327" s="65"/>
      <c r="G327" s="67"/>
      <c r="H327" s="65"/>
      <c r="I327" s="65"/>
      <c r="J327" s="65"/>
      <c r="K327" s="68"/>
    </row>
    <row r="328" spans="3:12" ht="15.6" customHeight="1">
      <c r="C328" s="280" t="s">
        <v>346</v>
      </c>
      <c r="D328" s="280"/>
      <c r="E328" s="280"/>
      <c r="F328" s="280"/>
      <c r="G328" s="280"/>
      <c r="H328" s="280"/>
      <c r="I328" s="280"/>
      <c r="J328" s="280"/>
      <c r="K328" s="280"/>
      <c r="L328" s="280"/>
    </row>
    <row r="329" spans="3:12">
      <c r="C329" s="63"/>
      <c r="D329" s="63"/>
      <c r="E329" s="63"/>
      <c r="F329" s="63"/>
      <c r="G329" s="63"/>
      <c r="H329" s="63"/>
      <c r="I329" s="63"/>
      <c r="J329" s="63"/>
      <c r="K329" s="68"/>
    </row>
    <row r="330" spans="3:12">
      <c r="C330" s="69" t="s">
        <v>122</v>
      </c>
      <c r="D330" s="69"/>
      <c r="E330" s="65"/>
      <c r="F330" s="65"/>
      <c r="G330" s="65"/>
      <c r="H330" s="65"/>
      <c r="I330" s="65"/>
      <c r="J330" s="65"/>
      <c r="K330" s="68"/>
    </row>
    <row r="331" spans="3:12" ht="33" customHeight="1">
      <c r="C331" s="281" t="s">
        <v>347</v>
      </c>
      <c r="D331" s="281"/>
      <c r="E331" s="281"/>
      <c r="F331" s="281"/>
      <c r="G331" s="281"/>
      <c r="H331" s="281"/>
      <c r="I331" s="281"/>
      <c r="J331" s="281"/>
      <c r="K331" s="281"/>
      <c r="L331" s="281"/>
    </row>
    <row r="335" spans="3:12">
      <c r="C335" s="65" t="s">
        <v>35</v>
      </c>
      <c r="D335" s="65"/>
      <c r="E335" s="65"/>
      <c r="F335" s="65"/>
      <c r="G335" s="67"/>
      <c r="H335" s="65"/>
      <c r="I335" s="65"/>
    </row>
    <row r="336" spans="3:12">
      <c r="C336" s="65"/>
      <c r="D336" s="65"/>
      <c r="E336" s="65"/>
      <c r="F336" s="65"/>
      <c r="G336" s="67"/>
      <c r="H336" s="65"/>
      <c r="I336" s="65"/>
    </row>
    <row r="337" spans="3:11">
      <c r="C337" s="65"/>
      <c r="D337" s="65"/>
      <c r="E337" s="65"/>
      <c r="F337" s="65"/>
      <c r="G337" s="67"/>
      <c r="H337" s="65"/>
      <c r="I337" s="65"/>
    </row>
    <row r="338" spans="3:11">
      <c r="C338" s="65"/>
      <c r="D338" s="65"/>
      <c r="E338" s="65"/>
      <c r="F338" s="65"/>
      <c r="G338" s="67"/>
      <c r="H338" s="65"/>
      <c r="I338" s="65"/>
    </row>
    <row r="339" spans="3:11">
      <c r="C339" s="65"/>
      <c r="D339" s="65"/>
      <c r="E339" s="65"/>
      <c r="F339" s="65"/>
      <c r="G339" s="67"/>
      <c r="H339" s="65"/>
      <c r="I339" s="68"/>
    </row>
    <row r="340" spans="3:11">
      <c r="C340" s="17"/>
      <c r="D340" s="18"/>
      <c r="E340" s="18"/>
      <c r="F340" s="17"/>
      <c r="G340" s="18"/>
      <c r="H340" s="18"/>
      <c r="I340" s="17"/>
    </row>
    <row r="341" spans="3:11">
      <c r="D341" s="19"/>
      <c r="E341" s="3"/>
      <c r="G341" s="19"/>
      <c r="H341" s="3"/>
      <c r="I341" s="3"/>
      <c r="K341" s="19"/>
    </row>
    <row r="451" spans="4:4">
      <c r="D451" s="1">
        <v>0</v>
      </c>
    </row>
  </sheetData>
  <autoFilter ref="C154:U277" xr:uid="{20706ADA-D105-4BF0-AE98-A314539C49BF}">
    <filterColumn colId="0" showButton="0"/>
    <filterColumn colId="1" showButton="0"/>
    <filterColumn colId="3" showButton="0"/>
    <filterColumn colId="4" showButton="0"/>
  </autoFilter>
  <mergeCells count="119">
    <mergeCell ref="C28:L28"/>
    <mergeCell ref="C299:G299"/>
    <mergeCell ref="C296:G296"/>
    <mergeCell ref="C7:Q7"/>
    <mergeCell ref="C8:P8"/>
    <mergeCell ref="C13:L13"/>
    <mergeCell ref="C14:L14"/>
    <mergeCell ref="C15:L15"/>
    <mergeCell ref="C16:L16"/>
    <mergeCell ref="C20:L20"/>
    <mergeCell ref="C26:L26"/>
    <mergeCell ref="C27:L27"/>
    <mergeCell ref="C36:H36"/>
    <mergeCell ref="I36:J36"/>
    <mergeCell ref="K36:L36"/>
    <mergeCell ref="C37:H37"/>
    <mergeCell ref="I37:J37"/>
    <mergeCell ref="K37:L37"/>
    <mergeCell ref="C34:H34"/>
    <mergeCell ref="I34:J34"/>
    <mergeCell ref="K34:L34"/>
    <mergeCell ref="C35:H35"/>
    <mergeCell ref="I35:J35"/>
    <mergeCell ref="K35:L35"/>
    <mergeCell ref="C45:H45"/>
    <mergeCell ref="I45:J45"/>
    <mergeCell ref="K45:L45"/>
    <mergeCell ref="C38:H38"/>
    <mergeCell ref="I38:J38"/>
    <mergeCell ref="K38:L38"/>
    <mergeCell ref="C39:H39"/>
    <mergeCell ref="I39:J39"/>
    <mergeCell ref="K39:L39"/>
    <mergeCell ref="C76:L76"/>
    <mergeCell ref="C79:L79"/>
    <mergeCell ref="C82:L82"/>
    <mergeCell ref="C83:L83"/>
    <mergeCell ref="C86:L86"/>
    <mergeCell ref="C87:L87"/>
    <mergeCell ref="C40:H40"/>
    <mergeCell ref="I40:J40"/>
    <mergeCell ref="K40:L40"/>
    <mergeCell ref="C46:H46"/>
    <mergeCell ref="I46:J46"/>
    <mergeCell ref="K46:L46"/>
    <mergeCell ref="C41:H41"/>
    <mergeCell ref="I41:J41"/>
    <mergeCell ref="K41:L41"/>
    <mergeCell ref="C42:H42"/>
    <mergeCell ref="I42:J42"/>
    <mergeCell ref="K42:L42"/>
    <mergeCell ref="C43:H43"/>
    <mergeCell ref="I43:J43"/>
    <mergeCell ref="K43:L43"/>
    <mergeCell ref="C44:H44"/>
    <mergeCell ref="I44:J44"/>
    <mergeCell ref="K44:L44"/>
    <mergeCell ref="C47:H47"/>
    <mergeCell ref="I47:J47"/>
    <mergeCell ref="K47:L47"/>
    <mergeCell ref="C49:L49"/>
    <mergeCell ref="C50:L50"/>
    <mergeCell ref="C54:L54"/>
    <mergeCell ref="C71:L71"/>
    <mergeCell ref="C58:L58"/>
    <mergeCell ref="C64:L64"/>
    <mergeCell ref="C67:L67"/>
    <mergeCell ref="C68:L68"/>
    <mergeCell ref="C69:L69"/>
    <mergeCell ref="C70:L70"/>
    <mergeCell ref="C90:L90"/>
    <mergeCell ref="C93:L93"/>
    <mergeCell ref="C96:L96"/>
    <mergeCell ref="C144:G144"/>
    <mergeCell ref="C148:G148"/>
    <mergeCell ref="C112:D112"/>
    <mergeCell ref="C132:L135"/>
    <mergeCell ref="C143:G143"/>
    <mergeCell ref="C101:G101"/>
    <mergeCell ref="C102:G102"/>
    <mergeCell ref="C103:G103"/>
    <mergeCell ref="C105:L107"/>
    <mergeCell ref="C319:L320"/>
    <mergeCell ref="C323:L325"/>
    <mergeCell ref="C328:L328"/>
    <mergeCell ref="C331:L331"/>
    <mergeCell ref="C311:G311"/>
    <mergeCell ref="C312:G312"/>
    <mergeCell ref="C308:G308"/>
    <mergeCell ref="C315:G315"/>
    <mergeCell ref="C313:G313"/>
    <mergeCell ref="C310:G310"/>
    <mergeCell ref="C309:G309"/>
    <mergeCell ref="T154:T155"/>
    <mergeCell ref="O154:O155"/>
    <mergeCell ref="Q154:Q155"/>
    <mergeCell ref="I154:I155"/>
    <mergeCell ref="J154:J155"/>
    <mergeCell ref="K154:K155"/>
    <mergeCell ref="L154:L155"/>
    <mergeCell ref="M154:M155"/>
    <mergeCell ref="N154:N155"/>
    <mergeCell ref="P154:P155"/>
    <mergeCell ref="C301:G301"/>
    <mergeCell ref="C285:G285"/>
    <mergeCell ref="C286:G286"/>
    <mergeCell ref="C287:G287"/>
    <mergeCell ref="C288:G288"/>
    <mergeCell ref="C294:G294"/>
    <mergeCell ref="C295:G295"/>
    <mergeCell ref="R154:R155"/>
    <mergeCell ref="S154:S155"/>
    <mergeCell ref="C297:G297"/>
    <mergeCell ref="C298:G298"/>
    <mergeCell ref="C300:G300"/>
    <mergeCell ref="F276:H276"/>
    <mergeCell ref="C154:E155"/>
    <mergeCell ref="F154:H155"/>
    <mergeCell ref="C276:E276"/>
  </mergeCells>
  <pageMargins left="0.7" right="0.7" top="0.75" bottom="0.75" header="0.3" footer="0.3"/>
  <pageSetup scale="64" orientation="portrait" r:id="rId1"/>
  <rowBreaks count="1" manualBreakCount="1">
    <brk id="60" min="1" max="12" man="1"/>
  </rowBreaks>
  <legacyDrawing r:id="rId2"/>
</worksheet>
</file>

<file path=_xmlsignatures/_rels/origin.sigs.rels><?xml version="1.0" encoding="UTF-8" standalone="yes"?>
<Relationships xmlns="http://schemas.openxmlformats.org/package/2006/relationships"><Relationship Id="rId8" Type="http://schemas.openxmlformats.org/package/2006/relationships/digital-signature/signature" Target="sig8.xml"/><Relationship Id="rId13" Type="http://schemas.openxmlformats.org/package/2006/relationships/digital-signature/signature" Target="sig13.xml"/><Relationship Id="rId3" Type="http://schemas.openxmlformats.org/package/2006/relationships/digital-signature/signature" Target="sig3.xml"/><Relationship Id="rId7" Type="http://schemas.openxmlformats.org/package/2006/relationships/digital-signature/signature" Target="sig7.xml"/><Relationship Id="rId12" Type="http://schemas.openxmlformats.org/package/2006/relationships/digital-signature/signature" Target="sig12.xml"/><Relationship Id="rId2" Type="http://schemas.openxmlformats.org/package/2006/relationships/digital-signature/signature" Target="sig2.xml"/><Relationship Id="rId1" Type="http://schemas.openxmlformats.org/package/2006/relationships/digital-signature/signature" Target="sig1.xml"/><Relationship Id="rId6" Type="http://schemas.openxmlformats.org/package/2006/relationships/digital-signature/signature" Target="sig6.xml"/><Relationship Id="rId11" Type="http://schemas.openxmlformats.org/package/2006/relationships/digital-signature/signature" Target="sig11.xml"/><Relationship Id="rId5" Type="http://schemas.openxmlformats.org/package/2006/relationships/digital-signature/signature" Target="sig5.xml"/><Relationship Id="rId15" Type="http://schemas.openxmlformats.org/package/2006/relationships/digital-signature/signature" Target="sig15.xml"/><Relationship Id="rId10" Type="http://schemas.openxmlformats.org/package/2006/relationships/digital-signature/signature" Target="sig10.xml"/><Relationship Id="rId4" Type="http://schemas.openxmlformats.org/package/2006/relationships/digital-signature/signature" Target="sig4.xml"/><Relationship Id="rId9" Type="http://schemas.openxmlformats.org/package/2006/relationships/digital-signature/signature" Target="sig9.xml"/><Relationship Id="rId14" Type="http://schemas.openxmlformats.org/package/2006/relationships/digital-signature/signature" Target="sig14.xml"/></Relationships>
</file>

<file path=_xmlsignatures/sig1.xml><?xml version="1.0" encoding="utf-8"?>
<Signature xmlns="http://www.w3.org/2000/09/xmldsig#" Id="idPackageSignature">
  <SignedInfo>
    <CanonicalizationMethod Algorithm="http://www.w3.org/TR/2001/REC-xml-c14n-20010315"/>
    <SignatureMethod Algorithm="http://www.w3.org/2001/04/xmldsig-more#ecdsa-sha256"/>
    <Reference Type="http://www.w3.org/2000/09/xmldsig#Object" URI="#idPackageObject">
      <DigestMethod Algorithm="http://www.w3.org/2001/04/xmlenc#sha256"/>
      <DigestValue>1Qb+oDJ3+PZzeTlPXGBauxOA4FEaLVNzxn47yx0yB5M=</DigestValue>
    </Reference>
    <Reference Type="http://www.w3.org/2000/09/xmldsig#Object" URI="#idOfficeObject">
      <DigestMethod Algorithm="http://www.w3.org/2001/04/xmlenc#sha256"/>
      <DigestValue>ElU/2d7L4UV77aZZynb/YFlly8bnNwAWPphwsA+XSb0=</DigestValue>
    </Reference>
    <Reference Type="http://uri.etsi.org/01903#SignedProperties" URI="#idSignedProperties">
      <Transforms>
        <Transform Algorithm="http://www.w3.org/TR/2001/REC-xml-c14n-20010315"/>
      </Transforms>
      <DigestMethod Algorithm="http://www.w3.org/2001/04/xmlenc#sha256"/>
      <DigestValue>b7HQZRCi5hcEar2i8O9Lx0ps0E9pBEHw/iGWhWV9GIQ=</DigestValue>
    </Reference>
    <Reference Type="http://www.w3.org/2000/09/xmldsig#Object" URI="#idValidSigLnImg">
      <DigestMethod Algorithm="http://www.w3.org/2001/04/xmlenc#sha256"/>
      <DigestValue>6AuhRtL2lYDFEvPqZvUWYseQFsQwb+ZF8COpgVLyJFQ=</DigestValue>
    </Reference>
    <Reference Type="http://www.w3.org/2000/09/xmldsig#Object" URI="#idInvalidSigLnImg">
      <DigestMethod Algorithm="http://www.w3.org/2001/04/xmlenc#sha256"/>
      <DigestValue>ioQIHWT/ldKbUAWdXXx6AqhGI/NZX4bqe38iXtbHyD8=</DigestValue>
    </Reference>
  </SignedInfo>
  <SignatureValue>LXwwLk14l+ZFIr4y1A0OgEHfHeJ/aLz9YhCFeu3z73bQ4+3gi92fD1i9r+n9mS/VOcdc/3xB0PT2
GYZRYsg5kw==</SignatureValue>
  <KeyInfo>
    <X509Data>
      <X509Certificate>MIIBdDCCARqgAwIBAgIJAPTESmDC22veMAoGCCqGSM49BAMCMCcxJTAjBgNVBAMMHEdvb2dsZSBFbmRwb2ludCBWZXJpZmljYXRpb24wHhcNMjUxMTI0MTE0MTQxWhcNMjYxMTI1MTE0MTQxWjAnMSUwIwYDVQQDDBxHb29nbGUgRW5kcG9pbnQgVmVyaWZpY2F0aW9uMFkwEwYHKoZIzj0CAQYIKoZIzj0DAQcDQgAEAF9WqXk+DHouIN6J1GP2uvyavS/CGlQMyvPx8K0R37GzGvPewpXtZhOdvIJKRifGu5dixRH9LcghYl5LOWCemKMvMC0wCQYDVR0TBAIwADALBgNVHQ8EBAMCB4AwEwYDVR0lBAwwCgYIKwYBBQUHAwIwCgYIKoZIzj0EAwIDSAAwRQIhAPedBORVLDyzX9ig/ftqKQoXNbx574FmQGnDNPpmIb19AiBIfbBO9bX2wsXnxGa3YCDROesCPQnR+VyXpDwOTHbAk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2026-05-11T16:48:49Z</mdssi:Value>
        </mdssi:SignatureTime>
      </SignatureProperty>
    </SignatureProperties>
  </Object>
  <Object Id="idOfficeObject">
    <SignatureProperties>
      <SignatureProperty Id="idOfficeV1Details" Target="#idPackageSignature">
        <SignatureInfoV1 xmlns="http://schemas.microsoft.com/office/2006/digsig">
          <SetupID>{7D91BE14-0B1F-4A3A-89FE-D55B5859AEB3}</SetupID>
          <SignatureText>Fatima Ozorio</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2026-05-11T16:48:49Z</xd:SigningTime>
          <xd:SigningCertificate>
            <xd:Cert>
              <xd:CertDigest>
                <DigestMethod Algorithm="http://www.w3.org/2001/04/xmlenc#sha256"/>
                <DigestValue>HRAMhSPHLSzziUU9LSYcpjrt9GrAxyZOQZBuwQ9tddE=</DigestValue>
              </xd:CertDigest>
              <xd:IssuerSerial>
                <X509IssuerName>CN=Google Endpoint Verification</X509IssuerName>
                <X509SerialNumber>17637303820136180702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WBoAAKI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QAxAC8ANQ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0AAABWAAAAMAAAADsAAAB+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aAAAAEYAYQB0AGkAbQBhACAATwB6AG8AcgBpAG8A4SQKAAAACgAAAAcAAAAFAAAAEQAAAAoAAAAFAAAADwAAAAkAAAAMAAAABwAAAAUAAAAM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AcBAACbAAAADgAAAIsAAAD6AAAAEQAAACEA8AAAAAAAAAAAAAAAgD8AAAAAAAAAAAAAgD8AAAAAAAAAAAAAAAAAAAAAAAAAAAAAAAAAAAAAAAAAACUAAAAMAAAAAAAAgCgAAAAMAAAABQAAACUAAAAMAAAAAQAAABgAAAAMAAAAAAAAABIAAAAMAAAAAQAAABYAAAAMAAAAAAAAAFQAAABEAQAADwAAAIsAAAAGAQAAmwAAAAEAAABVVY9BJrSPQQ8AAACLAAAAKQAAAEwAAAAEAAAADgAAAIsAAAAIAQAAnAAAAKAAAABGAGkAcgBtAGEAZABvACAAcABvAHIAOgAgAEcAbwBvAGcAbABlACAARQBuAGQAcABvAGkAbgB0ACAAVgBlAHIAaQBmAGkAYwBhAHQAaQBvAG4A4SQGAAAAAwAAAAUAAAALAAAABwAAAAgAAAAIAAAABAAAAAgAAAAIAAAABQAAAAMAAAAEAAAACQAAAAgAAAAIAAAACAAAAAMAAAAHAAAABAAAAAcAAAAHAAAACAAAAAgAAAAIAAAAAwAAAAcAAAAEAAAABAAAAAgAAAAHAAAABQAAAAMAAAAEAAAAAwAAAAYAAAAHAAAABAAAAAMAAAAIAAAABwAAABYAAAAMAAAAAAAAACUAAAAMAAAAAgAAAA4AAAAUAAAAAAAAABAAAAAUAAAA</Object>
  <Object Id="idInvalidSigLnImg">AQAAAGwAAAAAAAAAAAAAAD8BAACfAAAAAAAAAAAAAABmFgAAOwsAACBFTUYAAAEA2CAAAKk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rQAAAFYAAAAwAAAAOwAAAH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9oAAAARgBhAHQAaQBtAGEAIABPAHoAbwByAGkAbwDhJAoAAAAKAAAABwAAAAUAAAARAAAACgAAAAUAAAAPAAAACQAAAAwAAAAHAAAABQAAAAw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BwEAAJsAAAAOAAAAiwAAAPoAAAARAAAAIQDwAAAAAAAAAAAAAACAPwAAAAAAAAAAAACAPwAAAAAAAAAAAAAAAAAAAAAAAAAAAAAAAAAAAAAAAAAAJQAAAAwAAAAAAACAKAAAAAwAAAAFAAAAJQAAAAwAAAABAAAAGAAAAAwAAAAAAAAAEgAAAAwAAAABAAAAFgAAAAwAAAAAAAAAVAAAAEQBAAAPAAAAiwAAAAYBAACbAAAAAQAAAFVVj0EmtI9BDwAAAIsAAAApAAAATAAAAAQAAAAOAAAAiwAAAAgBAACcAAAAoAAAAEYAaQByAG0AYQBkAG8AIABwAG8AcgA6ACAARwBvAG8AZwBsAGUAIABFAG4AZABwAG8AaQBuAHQAIABWAGUAcgBpAGYAaQBjAGEAdABpAG8AbgDhJAYAAAADAAAABQAAAAsAAAAHAAAACAAAAAgAAAAEAAAACAAAAAgAAAAFAAAAAwAAAAQAAAAJAAAACAAAAAgAAAAIAAAAAwAAAAcAAAAEAAAABwAAAAcAAAAIAAAACAAAAAgAAAADAAAABwAAAAQAAAAEAAAACAAAAAcAAAAFAAAAAwAAAAQAAAADAAAABgAAAAcAAAAEAAAAAwAAAAgAAAAHAAAAFgAAAAwAAAAAAAAAJQAAAAwAAAACAAAADgAAABQAAAAAAAAAEAAAABQAAAA=</Object>
</Signature>
</file>

<file path=_xmlsignatures/sig2.xml><?xml version="1.0" encoding="utf-8"?>
<Signature xmlns="http://www.w3.org/2000/09/xmldsig#" Id="idPackageSignature">
  <SignedInfo>
    <CanonicalizationMethod Algorithm="http://www.w3.org/TR/2001/REC-xml-c14n-20010315"/>
    <SignatureMethod Algorithm="http://www.w3.org/2001/04/xmldsig-more#ecdsa-sha256"/>
    <Reference Type="http://www.w3.org/2000/09/xmldsig#Object" URI="#idPackageObject">
      <DigestMethod Algorithm="http://www.w3.org/2001/04/xmlenc#sha256"/>
      <DigestValue>8xG+gfKWSoxIDbf2EHLQmG2Cnh5/0a6XIeWbwB6fTwk=</DigestValue>
    </Reference>
    <Reference Type="http://www.w3.org/2000/09/xmldsig#Object" URI="#idOfficeObject">
      <DigestMethod Algorithm="http://www.w3.org/2001/04/xmlenc#sha256"/>
      <DigestValue>DAv3ZA7gOPCFiwRHNyHNMoUQUaQoRb1cXjsaXf9zNJQ=</DigestValue>
    </Reference>
    <Reference Type="http://uri.etsi.org/01903#SignedProperties" URI="#idSignedProperties">
      <Transforms>
        <Transform Algorithm="http://www.w3.org/TR/2001/REC-xml-c14n-20010315"/>
      </Transforms>
      <DigestMethod Algorithm="http://www.w3.org/2001/04/xmlenc#sha256"/>
      <DigestValue>KVIAelcLkLwT+rlxpKj7XmB/GoYcLhIco4eT7iX0I+o=</DigestValue>
    </Reference>
    <Reference Type="http://www.w3.org/2000/09/xmldsig#Object" URI="#idValidSigLnImg">
      <DigestMethod Algorithm="http://www.w3.org/2001/04/xmlenc#sha256"/>
      <DigestValue>JR82LxfTouJ3Ja3iHxg/EhqPMHutYVcgGT+i3o52FFE=</DigestValue>
    </Reference>
    <Reference Type="http://www.w3.org/2000/09/xmldsig#Object" URI="#idInvalidSigLnImg">
      <DigestMethod Algorithm="http://www.w3.org/2001/04/xmlenc#sha256"/>
      <DigestValue>6rU2moCnsQ2htweXWTwYZCFaigeDHVAZ0WceUgf4sYg=</DigestValue>
    </Reference>
  </SignedInfo>
  <SignatureValue>S/24B81Lxlf1ob0NwZz6ObSmJlsZbV6KaVdZUtjDuIWV5ZPhX0Qa1CaZQkKO280zybo8R40HFTkR
PMEVJqiLtQ==</SignatureValue>
  <KeyInfo>
    <X509Data>
      <X509Certificate>MIIBdDCCARqgAwIBAgIJAPTESmDC22veMAoGCCqGSM49BAMCMCcxJTAjBgNVBAMMHEdvb2dsZSBFbmRwb2ludCBWZXJpZmljYXRpb24wHhcNMjUxMTI0MTE0MTQxWhcNMjYxMTI1MTE0MTQxWjAnMSUwIwYDVQQDDBxHb29nbGUgRW5kcG9pbnQgVmVyaWZpY2F0aW9uMFkwEwYHKoZIzj0CAQYIKoZIzj0DAQcDQgAEAF9WqXk+DHouIN6J1GP2uvyavS/CGlQMyvPx8K0R37GzGvPewpXtZhOdvIJKRifGu5dixRH9LcghYl5LOWCemKMvMC0wCQYDVR0TBAIwADALBgNVHQ8EBAMCB4AwEwYDVR0lBAwwCgYIKwYBBQUHAwIwCgYIKoZIzj0EAwIDSAAwRQIhAPedBORVLDyzX9ig/ftqKQoXNbx574FmQGnDNPpmIb19AiBIfbBO9bX2wsXnxGa3YCDROesCPQnR+VyXpDwOTHbAk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2026-05-11T16:48:54Z</mdssi:Value>
        </mdssi:SignatureTime>
      </SignatureProperty>
    </SignatureProperties>
  </Object>
  <Object Id="idOfficeObject">
    <SignatureProperties>
      <SignatureProperty Id="idOfficeV1Details" Target="#idPackageSignature">
        <SignatureInfoV1 xmlns="http://schemas.microsoft.com/office/2006/digsig">
          <SetupID>{025129E9-7DEA-4D04-9247-4C36ABA61363}</SetupID>
          <SignatureText>Fatima Ozorio</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2026-05-11T16:48:54Z</xd:SigningTime>
          <xd:SigningCertificate>
            <xd:Cert>
              <xd:CertDigest>
                <DigestMethod Algorithm="http://www.w3.org/2001/04/xmlenc#sha256"/>
                <DigestValue>HRAMhSPHLSzziUU9LSYcpjrt9GrAxyZOQZBuwQ9tddE=</DigestValue>
              </xd:CertDigest>
              <xd:IssuerSerial>
                <X509IssuerName>CN=Google Endpoint Verification</X509IssuerName>
                <X509SerialNumber>17637303820136180702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WBoAAKI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QAxAC8ANQ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0AAABWAAAAMAAAADsAAAB+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aAAAAEYAYQB0AGkAbQBhACAATwB6AG8AcgBpAG8Ax0sKAAAACgAAAAcAAAAFAAAAEQAAAAoAAAAFAAAADwAAAAkAAAAMAAAABwAAAAUAAAAM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AcBAACbAAAADgAAAIsAAAD6AAAAEQAAACEA8AAAAAAAAAAAAAAAgD8AAAAAAAAAAAAAgD8AAAAAAAAAAAAAAAAAAAAAAAAAAAAAAAAAAAAAAAAAACUAAAAMAAAAAAAAgCgAAAAMAAAABQAAACUAAAAMAAAAAQAAABgAAAAMAAAAAAAAABIAAAAMAAAAAQAAABYAAAAMAAAAAAAAAFQAAABEAQAADwAAAIsAAAAGAQAAmwAAAAEAAABVVY9BJrSPQQ8AAACLAAAAKQAAAEwAAAAEAAAADgAAAIsAAAAIAQAAnAAAAKAAAABGAGkAcgBtAGEAZABvACAAcABvAHIAOgAgAEcAbwBvAGcAbABlACAARQBuAGQAcABvAGkAbgB0ACAAVgBlAHIAaQBmAGkAYwBhAHQAaQBvAG4AAAAGAAAAAwAAAAUAAAALAAAABwAAAAgAAAAIAAAABAAAAAgAAAAIAAAABQAAAAMAAAAEAAAACQAAAAgAAAAIAAAACAAAAAMAAAAHAAAABAAAAAcAAAAHAAAACAAAAAgAAAAIAAAAAwAAAAcAAAAEAAAABAAAAAgAAAAHAAAABQAAAAMAAAAEAAAAAwAAAAYAAAAHAAAABAAAAAMAAAAIAAAABwAAABYAAAAMAAAAAAAAACUAAAAMAAAAAgAAAA4AAAAUAAAAAAAAABAAAAAUAAAA</Object>
  <Object Id="idInvalidSigLnImg">AQAAAGwAAAAAAAAAAAAAAD8BAACfAAAAAAAAAAAAAABmFgAAOwsAACBFTUYAAAEA2CAAAKk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ZC8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rQAAAFYAAAAwAAAAOwAAAH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9oAAAARgBhAHQAaQBtAGEAIABPAHoAbwByAGkAbwAAAAoAAAAKAAAABwAAAAUAAAARAAAACgAAAAUAAAAPAAAACQAAAAwAAAAHAAAABQAAAAw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BwEAAJsAAAAOAAAAiwAAAPoAAAARAAAAIQDwAAAAAAAAAAAAAACAPwAAAAAAAAAAAACAPwAAAAAAAAAAAAAAAAAAAAAAAAAAAAAAAAAAAAAAAAAAJQAAAAwAAAAAAACAKAAAAAwAAAAFAAAAJQAAAAwAAAABAAAAGAAAAAwAAAAAAAAAEgAAAAwAAAABAAAAFgAAAAwAAAAAAAAAVAAAAEQBAAAPAAAAiwAAAAYBAACbAAAAAQAAAFVVj0EmtI9BDwAAAIsAAAApAAAATAAAAAQAAAAOAAAAiwAAAAgBAACcAAAAoAAAAEYAaQByAG0AYQBkAG8AIABwAG8AcgA6ACAARwBvAG8AZwBsAGUAIABFAG4AZABwAG8AaQBuAHQAIABWAGUAcgBpAGYAaQBjAGEAdABpAG8AbgAAAAYAAAADAAAABQAAAAsAAAAHAAAACAAAAAgAAAAEAAAACAAAAAgAAAAFAAAAAwAAAAQAAAAJAAAACAAAAAgAAAAIAAAAAwAAAAcAAAAEAAAABwAAAAcAAAAIAAAACAAAAAgAAAADAAAABwAAAAQAAAAEAAAACAAAAAcAAAAFAAAAAwAAAAQAAAADAAAABgAAAAcAAAAEAAAAAwAAAAgAAAAHAAAAFgAAAAwAAAAAAAAAJQAAAAwAAAACAAAADgAAABQAAAAAAAAAEAAAABQAAAA=</Object>
</Signature>
</file>

<file path=_xmlsignatures/sig3.xml><?xml version="1.0" encoding="utf-8"?>
<Signature xmlns="http://www.w3.org/2000/09/xmldsig#" Id="idPackageSignature">
  <SignedInfo>
    <CanonicalizationMethod Algorithm="http://www.w3.org/TR/2001/REC-xml-c14n-20010315"/>
    <SignatureMethod Algorithm="http://www.w3.org/2001/04/xmldsig-more#ecdsa-sha256"/>
    <Reference Type="http://www.w3.org/2000/09/xmldsig#Object" URI="#idPackageObject">
      <DigestMethod Algorithm="http://www.w3.org/2001/04/xmlenc#sha256"/>
      <DigestValue>u9KxRdPPdOep5TiT8DioxLj1QcgoXFYrtLuDy0a9n30=</DigestValue>
    </Reference>
    <Reference Type="http://www.w3.org/2000/09/xmldsig#Object" URI="#idOfficeObject">
      <DigestMethod Algorithm="http://www.w3.org/2001/04/xmlenc#sha256"/>
      <DigestValue>iJE1NdnxLMqSM2RmanGjyWcj8jE3DvnDX0twgSK6WOc=</DigestValue>
    </Reference>
    <Reference Type="http://uri.etsi.org/01903#SignedProperties" URI="#idSignedProperties">
      <Transforms>
        <Transform Algorithm="http://www.w3.org/TR/2001/REC-xml-c14n-20010315"/>
      </Transforms>
      <DigestMethod Algorithm="http://www.w3.org/2001/04/xmlenc#sha256"/>
      <DigestValue>3x8RlC/OEGCAy6ztqmlyN1lTooMqipTMNlZ6v5xF/yE=</DigestValue>
    </Reference>
    <Reference Type="http://www.w3.org/2000/09/xmldsig#Object" URI="#idValidSigLnImg">
      <DigestMethod Algorithm="http://www.w3.org/2001/04/xmlenc#sha256"/>
      <DigestValue>Q79q2Mfx9lDih/qeFB/JQHWbKd8Xg+OedOD9VIszvz4=</DigestValue>
    </Reference>
    <Reference Type="http://www.w3.org/2000/09/xmldsig#Object" URI="#idInvalidSigLnImg">
      <DigestMethod Algorithm="http://www.w3.org/2001/04/xmlenc#sha256"/>
      <DigestValue>FH6bSmiAqqgTQ5/Q50SN1cPQ9ykxBOdaU/6rm18un70=</DigestValue>
    </Reference>
  </SignedInfo>
  <SignatureValue>Ep3WijAq3X7wptiheZUfGMv7Ia0/iygnffbd+VNHMyXZDpjoQ1e1p9L8nt+2ztrXUvy8w64hG8Vl
1J7hsRYL1A==</SignatureValue>
  <KeyInfo>
    <X509Data>
      <X509Certificate>MIIBdDCCARqgAwIBAgIJAPTESmDC22veMAoGCCqGSM49BAMCMCcxJTAjBgNVBAMMHEdvb2dsZSBFbmRwb2ludCBWZXJpZmljYXRpb24wHhcNMjUxMTI0MTE0MTQxWhcNMjYxMTI1MTE0MTQxWjAnMSUwIwYDVQQDDBxHb29nbGUgRW5kcG9pbnQgVmVyaWZpY2F0aW9uMFkwEwYHKoZIzj0CAQYIKoZIzj0DAQcDQgAEAF9WqXk+DHouIN6J1GP2uvyavS/CGlQMyvPx8K0R37GzGvPewpXtZhOdvIJKRifGu5dixRH9LcghYl5LOWCemKMvMC0wCQYDVR0TBAIwADALBgNVHQ8EBAMCB4AwEwYDVR0lBAwwCgYIKwYBBQUHAwIwCgYIKoZIzj0EAwIDSAAwRQIhAPedBORVLDyzX9ig/ftqKQoXNbx574FmQGnDNPpmIb19AiBIfbBO9bX2wsXnxGa3YCDROesCPQnR+VyXpDwOTHbAk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2026-05-11T16:49:00Z</mdssi:Value>
        </mdssi:SignatureTime>
      </SignatureProperty>
    </SignatureProperties>
  </Object>
  <Object Id="idOfficeObject">
    <SignatureProperties>
      <SignatureProperty Id="idOfficeV1Details" Target="#idPackageSignature">
        <SignatureInfoV1 xmlns="http://schemas.microsoft.com/office/2006/digsig">
          <SetupID>{C4EE4993-3E45-47ED-A8CB-88AE31E3F043}</SetupID>
          <SignatureText>Fatima Ozorio</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2026-05-11T16:49:00Z</xd:SigningTime>
          <xd:SigningCertificate>
            <xd:Cert>
              <xd:CertDigest>
                <DigestMethod Algorithm="http://www.w3.org/2001/04/xmlenc#sha256"/>
                <DigestValue>HRAMhSPHLSzziUU9LSYcpjrt9GrAxyZOQZBuwQ9tddE=</DigestValue>
              </xd:CertDigest>
              <xd:IssuerSerial>
                <X509IssuerName>CN=Google Endpoint Verification</X509IssuerName>
                <X509SerialNumber>17637303820136180702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WBoAAKI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QAxAC8ANQ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0AAABWAAAAMAAAADsAAAB+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aAAAAEYAYQB0AGkAbQBhACAATwB6AG8AcgBpAG8AAAAKAAAACgAAAAcAAAAFAAAAEQAAAAoAAAAFAAAADwAAAAkAAAAMAAAABwAAAAUAAAAM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AcBAACbAAAADgAAAIsAAAD6AAAAEQAAACEA8AAAAAAAAAAAAAAAgD8AAAAAAAAAAAAAgD8AAAAAAAAAAAAAAAAAAAAAAAAAAAAAAAAAAAAAAAAAACUAAAAMAAAAAAAAgCgAAAAMAAAABQAAACUAAAAMAAAAAQAAABgAAAAMAAAAAAAAABIAAAAMAAAAAQAAABYAAAAMAAAAAAAAAFQAAABEAQAADwAAAIsAAAAGAQAAmwAAAAEAAABVVY9BJrSPQQ8AAACLAAAAKQAAAEwAAAAEAAAADgAAAIsAAAAIAQAAnAAAAKAAAABGAGkAcgBtAGEAZABvACAAcABvAHIAOgAgAEcAbwBvAGcAbABlACAARQBuAGQAcABvAGkAbgB0ACAAVgBlAHIAaQBmAGkAYwBhAHQAaQBvAG4AAAAGAAAAAwAAAAUAAAALAAAABwAAAAgAAAAIAAAABAAAAAgAAAAIAAAABQAAAAMAAAAEAAAACQAAAAgAAAAIAAAACAAAAAMAAAAHAAAABAAAAAcAAAAHAAAACAAAAAgAAAAIAAAAAwAAAAcAAAAEAAAABAAAAAgAAAAHAAAABQAAAAMAAAAEAAAAAwAAAAYAAAAHAAAABAAAAAMAAAAIAAAABwAAABYAAAAMAAAAAAAAACUAAAAMAAAAAgAAAA4AAAAUAAAAAAAAABAAAAAUAAAA</Object>
  <Object Id="idInvalidSigLnImg">AQAAAGwAAAAAAAAAAAAAAD8BAACfAAAAAAAAAAAAAABmFgAAOwsAACBFTUYAAAEA2CAAAKk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rQAAAFYAAAAwAAAAOwAAAH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9oAAAARgBhAHQAaQBtAGEAIABPAHoAbwByAGkAbwAAAAoAAAAKAAAABwAAAAUAAAARAAAACgAAAAUAAAAPAAAACQAAAAwAAAAHAAAABQAAAAw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BwEAAJsAAAAOAAAAiwAAAPoAAAARAAAAIQDwAAAAAAAAAAAAAACAPwAAAAAAAAAAAACAPwAAAAAAAAAAAAAAAAAAAAAAAAAAAAAAAAAAAAAAAAAAJQAAAAwAAAAAAACAKAAAAAwAAAAFAAAAJQAAAAwAAAABAAAAGAAAAAwAAAAAAAAAEgAAAAwAAAABAAAAFgAAAAwAAAAAAAAAVAAAAEQBAAAPAAAAiwAAAAYBAACbAAAAAQAAAFVVj0EmtI9BDwAAAIsAAAApAAAATAAAAAQAAAAOAAAAiwAAAAgBAACcAAAAoAAAAEYAaQByAG0AYQBkAG8AIABwAG8AcgA6ACAARwBvAG8AZwBsAGUAIABFAG4AZABwAG8AaQBuAHQAIABWAGUAcgBpAGYAaQBjAGEAdABpAG8AbgAAAAYAAAADAAAABQAAAAsAAAAHAAAACAAAAAgAAAAEAAAACAAAAAgAAAAFAAAAAwAAAAQAAAAJAAAACAAAAAgAAAAIAAAAAwAAAAcAAAAEAAAABwAAAAcAAAAIAAAACAAAAAgAAAADAAAABwAAAAQAAAAEAAAACAAAAAcAAAAFAAAAAwAAAAQAAAADAAAABgAAAAcAAAAEAAAAAwAAAAgAAAAHAAAAFgAAAAwAAAAAAAAAJQAAAAwAAAACAAAADgAAABQAAAAAAAAAEAAAABQAAAA=</Object>
</Signature>
</file>

<file path=_xmlsignatures/sig4.xml><?xml version="1.0" encoding="utf-8"?>
<Signature xmlns="http://www.w3.org/2000/09/xmldsig#" Id="idPackageSignature">
  <SignedInfo>
    <CanonicalizationMethod Algorithm="http://www.w3.org/TR/2001/REC-xml-c14n-20010315"/>
    <SignatureMethod Algorithm="http://www.w3.org/2001/04/xmldsig-more#ecdsa-sha256"/>
    <Reference Type="http://www.w3.org/2000/09/xmldsig#Object" URI="#idPackageObject">
      <DigestMethod Algorithm="http://www.w3.org/2001/04/xmlenc#sha256"/>
      <DigestValue>jL/aO2HeqaaAeiXfBv2CLd6DOsrt0NVCNqzVB36s/Vk=</DigestValue>
    </Reference>
    <Reference Type="http://www.w3.org/2000/09/xmldsig#Object" URI="#idOfficeObject">
      <DigestMethod Algorithm="http://www.w3.org/2001/04/xmlenc#sha256"/>
      <DigestValue>8D495yURFL28mGljgLgoqgrwXw9uDBKkWvmYU9FSOi0=</DigestValue>
    </Reference>
    <Reference Type="http://uri.etsi.org/01903#SignedProperties" URI="#idSignedProperties">
      <Transforms>
        <Transform Algorithm="http://www.w3.org/TR/2001/REC-xml-c14n-20010315"/>
      </Transforms>
      <DigestMethod Algorithm="http://www.w3.org/2001/04/xmlenc#sha256"/>
      <DigestValue>0baw8Asj6Dr8JBdgeO9lMi8lo6IdEEaiqhX1o1Gg0CE=</DigestValue>
    </Reference>
    <Reference Type="http://www.w3.org/2000/09/xmldsig#Object" URI="#idValidSigLnImg">
      <DigestMethod Algorithm="http://www.w3.org/2001/04/xmlenc#sha256"/>
      <DigestValue>Q79q2Mfx9lDih/qeFB/JQHWbKd8Xg+OedOD9VIszvz4=</DigestValue>
    </Reference>
    <Reference Type="http://www.w3.org/2000/09/xmldsig#Object" URI="#idInvalidSigLnImg">
      <DigestMethod Algorithm="http://www.w3.org/2001/04/xmlenc#sha256"/>
      <DigestValue>McKOvXFQcdWy6U4pUwx7YuKHZBYvk/VLCNDP12w1ijI=</DigestValue>
    </Reference>
  </SignedInfo>
  <SignatureValue>6p966LBidTJHLnrnSVtzHbtoDX7Sf4YnqAj1jB2uR602m4FOYE0beDsBnRVHRn8dfrGGBFhiGBVx
15kTqD+XUA==</SignatureValue>
  <KeyInfo>
    <X509Data>
      <X509Certificate>MIIBdDCCARqgAwIBAgIJAPTESmDC22veMAoGCCqGSM49BAMCMCcxJTAjBgNVBAMMHEdvb2dsZSBFbmRwb2ludCBWZXJpZmljYXRpb24wHhcNMjUxMTI0MTE0MTQxWhcNMjYxMTI1MTE0MTQxWjAnMSUwIwYDVQQDDBxHb29nbGUgRW5kcG9pbnQgVmVyaWZpY2F0aW9uMFkwEwYHKoZIzj0CAQYIKoZIzj0DAQcDQgAEAF9WqXk+DHouIN6J1GP2uvyavS/CGlQMyvPx8K0R37GzGvPewpXtZhOdvIJKRifGu5dixRH9LcghYl5LOWCemKMvMC0wCQYDVR0TBAIwADALBgNVHQ8EBAMCB4AwEwYDVR0lBAwwCgYIKwYBBQUHAwIwCgYIKoZIzj0EAwIDSAAwRQIhAPedBORVLDyzX9ig/ftqKQoXNbx574FmQGnDNPpmIb19AiBIfbBO9bX2wsXnxGa3YCDROesCPQnR+VyXpDwOTHbAk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2026-05-11T16:49:05Z</mdssi:Value>
        </mdssi:SignatureTime>
      </SignatureProperty>
    </SignatureProperties>
  </Object>
  <Object Id="idOfficeObject">
    <SignatureProperties>
      <SignatureProperty Id="idOfficeV1Details" Target="#idPackageSignature">
        <SignatureInfoV1 xmlns="http://schemas.microsoft.com/office/2006/digsig">
          <SetupID>{86BB1728-DDDF-412F-944D-186E4E190A96}</SetupID>
          <SignatureText>Fatima Ozorio</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2026-05-11T16:49:05Z</xd:SigningTime>
          <xd:SigningCertificate>
            <xd:Cert>
              <xd:CertDigest>
                <DigestMethod Algorithm="http://www.w3.org/2001/04/xmlenc#sha256"/>
                <DigestValue>HRAMhSPHLSzziUU9LSYcpjrt9GrAxyZOQZBuwQ9tddE=</DigestValue>
              </xd:CertDigest>
              <xd:IssuerSerial>
                <X509IssuerName>CN=Google Endpoint Verification</X509IssuerName>
                <X509SerialNumber>17637303820136180702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WBoAAKI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QAxAC8ANQ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0AAABWAAAAMAAAADsAAAB+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aAAAAEYAYQB0AGkAbQBhACAATwB6AG8AcgBpAG8AAAAKAAAACgAAAAcAAAAFAAAAEQAAAAoAAAAFAAAADwAAAAkAAAAMAAAABwAAAAUAAAAM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AcBAACbAAAADgAAAIsAAAD6AAAAEQAAACEA8AAAAAAAAAAAAAAAgD8AAAAAAAAAAAAAgD8AAAAAAAAAAAAAAAAAAAAAAAAAAAAAAAAAAAAAAAAAACUAAAAMAAAAAAAAgCgAAAAMAAAABQAAACUAAAAMAAAAAQAAABgAAAAMAAAAAAAAABIAAAAMAAAAAQAAABYAAAAMAAAAAAAAAFQAAABEAQAADwAAAIsAAAAGAQAAmwAAAAEAAABVVY9BJrSPQQ8AAACLAAAAKQAAAEwAAAAEAAAADgAAAIsAAAAIAQAAnAAAAKAAAABGAGkAcgBtAGEAZABvACAAcABvAHIAOgAgAEcAbwBvAGcAbABlACAARQBuAGQAcABvAGkAbgB0ACAAVgBlAHIAaQBmAGkAYwBhAHQAaQBvAG4AAAAGAAAAAwAAAAUAAAALAAAABwAAAAgAAAAIAAAABAAAAAgAAAAIAAAABQAAAAMAAAAEAAAACQAAAAgAAAAIAAAACAAAAAMAAAAHAAAABAAAAAcAAAAHAAAACAAAAAgAAAAIAAAAAwAAAAcAAAAEAAAABAAAAAgAAAAHAAAABQAAAAMAAAAEAAAAAwAAAAYAAAAHAAAABAAAAAMAAAAIAAAABwAAABYAAAAMAAAAAAAAACUAAAAMAAAAAgAAAA4AAAAUAAAAAAAAABAAAAAUAAAA</Object>
  <Object Id="idInvalidSigLnImg">AQAAAGwAAAAAAAAAAAAAAD8BAACfAAAAAAAAAAAAAABmFgAAOwsAACBFTUYAAAEA2CAAAKk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rQAAAFYAAAAwAAAAOwAAAH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9oAAAARgBhAHQAaQBtAGEAIABPAHoAbwByAGkAbwAAAAoAAAAKAAAABwAAAAUAAAARAAAACgAAAAUAAAAPAAAACQAAAAwAAAAHAAAABQAAAAw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BwEAAJsAAAAOAAAAiwAAAPoAAAARAAAAIQDwAAAAAAAAAAAAAACAPwAAAAAAAAAAAACAPwAAAAAAAAAAAAAAAAAAAAAAAAAAAAAAAAAAAAAAAAAAJQAAAAwAAAAAAACAKAAAAAwAAAAFAAAAJQAAAAwAAAABAAAAGAAAAAwAAAAAAAAAEgAAAAwAAAABAAAAFgAAAAwAAAAAAAAAVAAAAEQBAAAPAAAAiwAAAAYBAACbAAAAAQAAAFVVj0EmtI9BDwAAAIsAAAApAAAATAAAAAQAAAAOAAAAiwAAAAgBAACcAAAAoAAAAEYAaQByAG0AYQBkAG8AIABwAG8AcgA6ACAARwBvAG8AZwBsAGUAIABFAG4AZABwAG8AaQBuAHQAIABWAGUAcgBpAGYAaQBjAGEAdABpAG8AbgB2AQYAAAADAAAABQAAAAsAAAAHAAAACAAAAAgAAAAEAAAACAAAAAgAAAAFAAAAAwAAAAQAAAAJAAAACAAAAAgAAAAIAAAAAwAAAAcAAAAEAAAABwAAAAcAAAAIAAAACAAAAAgAAAADAAAABwAAAAQAAAAEAAAACAAAAAcAAAAFAAAAAwAAAAQAAAADAAAABgAAAAcAAAAEAAAAAwAAAAgAAAAHAAAAFgAAAAwAAAAAAAAAJQAAAAwAAAACAAAADgAAABQAAAAAAAAAEAAAABQAAAA=</Object>
</Signature>
</file>

<file path=_xmlsignatures/sig5.xml><?xml version="1.0" encoding="utf-8"?>
<Signature xmlns="http://www.w3.org/2000/09/xmldsig#" Id="idPackageSignature">
  <SignedInfo>
    <CanonicalizationMethod Algorithm="http://www.w3.org/TR/2001/REC-xml-c14n-20010315"/>
    <SignatureMethod Algorithm="http://www.w3.org/2001/04/xmldsig-more#ecdsa-sha256"/>
    <Reference Type="http://www.w3.org/2000/09/xmldsig#Object" URI="#idPackageObject">
      <DigestMethod Algorithm="http://www.w3.org/2001/04/xmlenc#sha256"/>
      <DigestValue>DsJ3XY3qSq0ANrsoQwxt98iHwTXMNghj9X2U9s5FgNA=</DigestValue>
    </Reference>
    <Reference Type="http://www.w3.org/2000/09/xmldsig#Object" URI="#idOfficeObject">
      <DigestMethod Algorithm="http://www.w3.org/2001/04/xmlenc#sha256"/>
      <DigestValue>t4vbBAs06sWL0fbm8pZby9sm/3jaE80/lJJHA7kI+Eg=</DigestValue>
    </Reference>
    <Reference Type="http://uri.etsi.org/01903#SignedProperties" URI="#idSignedProperties">
      <Transforms>
        <Transform Algorithm="http://www.w3.org/TR/2001/REC-xml-c14n-20010315"/>
      </Transforms>
      <DigestMethod Algorithm="http://www.w3.org/2001/04/xmlenc#sha256"/>
      <DigestValue>gDPKTEU3GV+vl4Xmfk3AKzOr2RuYyCXBIrfVt5EkTW8=</DigestValue>
    </Reference>
    <Reference Type="http://www.w3.org/2000/09/xmldsig#Object" URI="#idValidSigLnImg">
      <DigestMethod Algorithm="http://www.w3.org/2001/04/xmlenc#sha256"/>
      <DigestValue>Q79q2Mfx9lDih/qeFB/JQHWbKd8Xg+OedOD9VIszvz4=</DigestValue>
    </Reference>
    <Reference Type="http://www.w3.org/2000/09/xmldsig#Object" URI="#idInvalidSigLnImg">
      <DigestMethod Algorithm="http://www.w3.org/2001/04/xmlenc#sha256"/>
      <DigestValue>ClLLjUIikdLrWcjj750DFlh5mVTke5U4/vJiVDKl7hM=</DigestValue>
    </Reference>
  </SignedInfo>
  <SignatureValue>o4iSMALXUIHqR29eiBcptjpaEYYxivDu1W47fcCPkWS+cLWE4Eg0sOGsBu/ulm9ZGuibVbe/1MNc
ToO/St0T1w==</SignatureValue>
  <KeyInfo>
    <X509Data>
      <X509Certificate>MIIBdDCCARqgAwIBAgIJAPTESmDC22veMAoGCCqGSM49BAMCMCcxJTAjBgNVBAMMHEdvb2dsZSBFbmRwb2ludCBWZXJpZmljYXRpb24wHhcNMjUxMTI0MTE0MTQxWhcNMjYxMTI1MTE0MTQxWjAnMSUwIwYDVQQDDBxHb29nbGUgRW5kcG9pbnQgVmVyaWZpY2F0aW9uMFkwEwYHKoZIzj0CAQYIKoZIzj0DAQcDQgAEAF9WqXk+DHouIN6J1GP2uvyavS/CGlQMyvPx8K0R37GzGvPewpXtZhOdvIJKRifGu5dixRH9LcghYl5LOWCemKMvMC0wCQYDVR0TBAIwADALBgNVHQ8EBAMCB4AwEwYDVR0lBAwwCgYIKwYBBQUHAwIwCgYIKoZIzj0EAwIDSAAwRQIhAPedBORVLDyzX9ig/ftqKQoXNbx574FmQGnDNPpmIb19AiBIfbBO9bX2wsXnxGa3YCDROesCPQnR+VyXpDwOTHbAk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2026-05-11T16:49:12Z</mdssi:Value>
        </mdssi:SignatureTime>
      </SignatureProperty>
    </SignatureProperties>
  </Object>
  <Object Id="idOfficeObject">
    <SignatureProperties>
      <SignatureProperty Id="idOfficeV1Details" Target="#idPackageSignature">
        <SignatureInfoV1 xmlns="http://schemas.microsoft.com/office/2006/digsig">
          <SetupID>{A6F2B1D0-16C4-4B5C-B1DB-8E43DF1073F3}</SetupID>
          <SignatureText>Fatima Ozorio</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2026-05-11T16:49:12Z</xd:SigningTime>
          <xd:SigningCertificate>
            <xd:Cert>
              <xd:CertDigest>
                <DigestMethod Algorithm="http://www.w3.org/2001/04/xmlenc#sha256"/>
                <DigestValue>HRAMhSPHLSzziUU9LSYcpjrt9GrAxyZOQZBuwQ9tddE=</DigestValue>
              </xd:CertDigest>
              <xd:IssuerSerial>
                <X509IssuerName>CN=Google Endpoint Verification</X509IssuerName>
                <X509SerialNumber>17637303820136180702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WBoAAKI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QAxAC8ANQ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0AAABWAAAAMAAAADsAAAB+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aAAAAEYAYQB0AGkAbQBhACAATwB6AG8AcgBpAG8AAAAKAAAACgAAAAcAAAAFAAAAEQAAAAoAAAAFAAAADwAAAAkAAAAMAAAABwAAAAUAAAAM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AcBAACbAAAADgAAAIsAAAD6AAAAEQAAACEA8AAAAAAAAAAAAAAAgD8AAAAAAAAAAAAAgD8AAAAAAAAAAAAAAAAAAAAAAAAAAAAAAAAAAAAAAAAAACUAAAAMAAAAAAAAgCgAAAAMAAAABQAAACUAAAAMAAAAAQAAABgAAAAMAAAAAAAAABIAAAAMAAAAAQAAABYAAAAMAAAAAAAAAFQAAABEAQAADwAAAIsAAAAGAQAAmwAAAAEAAABVVY9BJrSPQQ8AAACLAAAAKQAAAEwAAAAEAAAADgAAAIsAAAAIAQAAnAAAAKAAAABGAGkAcgBtAGEAZABvACAAcABvAHIAOgAgAEcAbwBvAGcAbABlACAARQBuAGQAcABvAGkAbgB0ACAAVgBlAHIAaQBmAGkAYwBhAHQAaQBvAG4AAAAGAAAAAwAAAAUAAAALAAAABwAAAAgAAAAIAAAABAAAAAgAAAAIAAAABQAAAAMAAAAEAAAACQAAAAgAAAAIAAAACAAAAAMAAAAHAAAABAAAAAcAAAAHAAAACAAAAAgAAAAIAAAAAwAAAAcAAAAEAAAABAAAAAgAAAAHAAAABQAAAAMAAAAEAAAAAwAAAAYAAAAHAAAABAAAAAMAAAAIAAAABwAAABYAAAAMAAAAAAAAACUAAAAMAAAAAgAAAA4AAAAUAAAAAAAAABAAAAAUAAAA</Object>
  <Object Id="idInvalidSigLnImg">AQAAAGwAAAAAAAAAAAAAAD8BAACfAAAAAAAAAAAAAABmFgAAOwsAACBFTUYAAAEA2CAAAKk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rQAAAFYAAAAwAAAAOwAAAH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9oAAAARgBhAHQAaQBtAGEAIABPAHoAbwByAGkAbwAAAAoAAAAKAAAABwAAAAUAAAARAAAACgAAAAUAAAAPAAAACQAAAAwAAAAHAAAABQAAAAw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BwEAAJsAAAAOAAAAiwAAAPoAAAARAAAAIQDwAAAAAAAAAAAAAACAPwAAAAAAAAAAAACAPwAAAAAAAAAAAAAAAAAAAAAAAAAAAAAAAAAAAAAAAAAAJQAAAAwAAAAAAACAKAAAAAwAAAAFAAAAJQAAAAwAAAABAAAAGAAAAAwAAAAAAAAAEgAAAAwAAAABAAAAFgAAAAwAAAAAAAAAVAAAAEQBAAAPAAAAiwAAAAYBAACbAAAAAQAAAFVVj0EmtI9BDwAAAIsAAAApAAAATAAAAAQAAAAOAAAAiwAAAAgBAACcAAAAoAAAAEYAaQByAG0AYQBkAG8AIABwAG8AcgA6ACAARwBvAG8AZwBsAGUAIABFAG4AZABwAG8AaQBuAHQAIABWAGUAcgBpAGYAaQBjAGEAdABpAG8AbgBlZAYAAAADAAAABQAAAAsAAAAHAAAACAAAAAgAAAAEAAAACAAAAAgAAAAFAAAAAwAAAAQAAAAJAAAACAAAAAgAAAAIAAAAAwAAAAcAAAAEAAAABwAAAAcAAAAIAAAACAAAAAgAAAADAAAABwAAAAQAAAAEAAAACAAAAAcAAAAFAAAAAwAAAAQAAAADAAAABgAAAAcAAAAEAAAAAwAAAAgAAAAHAAAAFgAAAAwAAAAAAAAAJQAAAAwAAAACAAAADgAAABQAAAAAAAAAEAAAABQAAAA=</Object>
</Signature>
</file>

<file path=_xmlsignatures/sig6.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+hq+wmOEIUmgrojFLJ/B2J+417KqThBVzjJYwMrk5sA=</DigestValue>
    </Reference>
    <Reference Type="http://www.w3.org/2000/09/xmldsig#Object" URI="#idOfficeObject">
      <DigestMethod Algorithm="http://www.w3.org/2001/04/xmlenc#sha256"/>
      <DigestValue>s7YGXkM73vYQGi2zNXl91qpVJQHRO2Skf1iJfOhZRI8=</DigestValue>
    </Reference>
    <Reference Type="http://uri.etsi.org/01903#SignedProperties" URI="#idSignedProperties">
      <Transforms>
        <Transform Algorithm="http://www.w3.org/TR/2001/REC-xml-c14n-20010315"/>
      </Transforms>
      <DigestMethod Algorithm="http://www.w3.org/2001/04/xmlenc#sha256"/>
      <DigestValue>+iwwHa2ACbbpHdIKn6fYO6YSAjiKT+6MKk8KCt/4qqA=</DigestValue>
    </Reference>
    <Reference Type="http://www.w3.org/2000/09/xmldsig#Object" URI="#idValidSigLnImg">
      <DigestMethod Algorithm="http://www.w3.org/2001/04/xmlenc#sha256"/>
      <DigestValue>s9MarG/3MxB2gx1gB32N1Drr9sAcu83Ptz6/Hku0apU=</DigestValue>
    </Reference>
    <Reference Type="http://www.w3.org/2000/09/xmldsig#Object" URI="#idInvalidSigLnImg">
      <DigestMethod Algorithm="http://www.w3.org/2001/04/xmlenc#sha256"/>
      <DigestValue>lf2BZWlQgb/3cPP1VwNDe1EFrj9U/7mcYWe4Y/yS6cA=</DigestValue>
    </Reference>
  </SignedInfo>
  <SignatureValue>Ru2K4Ys3kM1Ey1uAKX+wQ1VerUaS0yFeXXJTzEVbgPdB/wtDrmz5C7yQu6aJ1V/OhLKpLyStKkMv
Ski6pIMvYsKdmy2xzSR2ORq1NFccTotVT2AyHYN3VIEA+la2AAqWOhWiyrUnuApsqTm4EhT/Z/Ny
BQlbiv9nC7qCKs0kMabcalvaa0Hjio0FGdZpwbB7ItAOxvnyAC6/zw8JQjhxzHHjobRaHpOVY5EH
v5oPs9z4DwjX54RoDZSJonAYd8U3D5y6tvArsVm4IlHLUWbz0i8bVSTLjtTJiz1MZHKUix6zk84g
09kkd0AH3n/1al1tZq+W7f1XrxMUq3pa2B6lKg==</SignatureValue>
  <KeyInfo>
    <X509Data>
      <X509Certificate>MIID8jCCAtqgAwIBAgIQPrtChdHRr6VMW5jDXYt56jANBgkqhkiG9w0BAQsFADB4MXYwEQYKCZImiZPyLGQBGRYDbmV0MBUGCgmSJomT8ixkARkWB3dpbmRvd3MwHQYDVQQDExZNUy1Pcmdhbml6YXRpb24tQWNjZXNzMCsGA1UECxMkODJkYmFjYTQtM2U4MS00NmNhLTljNzMtMDk1MGMxZWFjYTk3MB4XDTI0MDIyNzEyMzc1N1oXDTM0MDIyNzEzMDc1N1owLzEtMCsGA1UEAxMkY2M3MzZkMDUtNDkzZS00ZjU5LThmMjgtYTVjMDFlZDI1ZjRkMIIBIjANBgkqhkiG9w0BAQEFAAOCAQ8AMIIBCgKCAQEAx+2qcVDhYhpXJENd63vvTbUIWT4r8j0i4f5nUmkxUXwhyeO/LqvXe2i/IhkyAFLKsPb9FXRhh/fIuEO7nvkPj63lj5oFLbO21e+E8Ih5IWvFGqZ2DGYb0eZoFw3eq6K5nyjLBQs9b7ODCyegLwB4ykpYftf0PnkCVfflbapuoRO0cl2UF7JMEr8MaZ6Hki4y/uSGeY1idtkF97ukNkYLJ3CwzN/IVuGsT9wanfprG1OQ8J1ngJwVixCYvE9DEC6XldxK1MW0iRN6OADi9/G+SGte0JntVEOF+18JtFqHTm5rUACwat7VLW5AI0sRCresaIt16917MNShtTi6bFO5YwIDAQABo4HAMIG9MAwGA1UdEwEB/wQCMAAwFgYDVR0lAQH/BAwwCgYIKwYBBQUHAwIwIgYLKoZIhvcUAQWCHAIEEwSBEAVtc8w+SVlPjyilwB7SX00wIgYLKoZIhvcUAQWCHAMEEwSBEBcNXdtoISJCrfvlRuUMSQswIgYLKoZIhvcUAQWCHAUEEwSBEOkkeAHzKTpOuHPmzBr7GKMwFAYLKoZIhvcUAQWCHAgEBQSBAlNBMBMGCyqGSIb3FAEFghwHBAQEgQEwMA0GCSqGSIb3DQEBCwUAA4IBAQCDeK34tBLjUvLfLka5oJs2B/HhbmKWt/JOrSVB/7dfajfOtOvv+TlPm261GHsBpEp62D2+9zOiLBhxpWaoxiEkO5E8jXk5nX1+u7+A9Agqti/4eCPyM1c45mBHfJ41jK5aSpBip49fKnx0WbmwRIjyNZU4NNgCTfajInuXctnEXSbRsbX80e3ftyuQLd4semBjQQKX5uRTi/dB8Ogas4/z/gFE1RMfe6/8DGuFjNhgWHeNW0MZIHJU+inDR57NR98lJnaUCg+i7mI0TZXid3u/5tBqX0xVLq3m9zbSbcyPVh7zSE//TLET0iM1E/5EMGAt6g3daDb9H1tSeZvnO+W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2026-05-12T12:13:22Z</mdssi:Value>
        </mdssi:SignatureTime>
      </SignatureProperty>
    </SignatureProperties>
  </Object>
  <Object Id="idOfficeObject">
    <SignatureProperties>
      <SignatureProperty Id="idOfficeV1Details" Target="#idPackageSignature">
        <SignatureInfoV1 xmlns="http://schemas.microsoft.com/office/2006/digsig">
          <SetupID>{DC73A19F-A8F1-4850-9433-5F132EB2E1C3}</SetupID>
          <SignatureText/>
          <SignatureImage>AQAAAGwAAAAAAAAAAAAAAGwAAAA8AAAAAAAAAAAAAAAnCQAAGwUAACBFTUYAAAEAUIcAAAwAAAABAAAAAAAAAAAAAAAAAAAAQAYAAIQDAABYAQAAwQAAAAAAAAAAAAAAAAAAAMA/BQDo8QIARgAAACwAAAAgAAAARU1GKwFAAQAcAAAAEAAAAAIQwNsBAAAAYAAAAGAAAABGAAAAkA8AAIQPAABFTUYrIkAEAAwAAAAAAAAAHkAJAAwAAAAAAAAAJEABAAwAAAAAAAAAMEACABAAAAAEAAAAAACAPyFABwAMAAAAAAAAAAhAAAXcDgAA0A4AAAIQwNsBAAAAAAAAAAAAAAAAAAAAAAAAAAEAAACJUE5HDQoaCgAAAA1JSERSAAAA4wAAAIAIAAAAANyFgWQAAAAEZ0FNQQAAsY58+1GTAAAACXBIWXMAAB7CAAAewgFu0HU+AAAAGXRFWHRTb2Z0d2FyZQBNaWNyb3NvZnQgT2ZmaWNlf+01cQAADjFJREFUeF7tWgl4VEUSrglJCCSQhGPBxCMcKi5yqiAoCxJE/FSQQ+QKJETRddEPxOCisEFAzbKoUdAPgRDkCiIKiByKiFxyCQgKRAQTbkIIV8hBJpnZv/rdk8lkzAOc+L36vnnT3a/7df1d9aqrqp+/k/7y5P+XR0hkYfxrCNmSoyXHyrIClq5WFkl55tOSoyXHyrIClq5WFklZNsfSVUtXK8sKWLpaWSRl2VVLVy1drSwrYOlqZZGUZVfN62rR3CU7LlD1tr2fqaos57M/2f1CXumuVNdOdYhizYYP/SNAlEpiDzgbzgnRLX/hvIW7comC2zwc/zel2ZmastNOgW1jYoJMKZRpjMuGXGYG8tevf3XVPyRWNs3ia4aKceR+hcU3Q6cN4nLOfKI9ic00zj95vlBU8tavf23Ee1J7dtsM/ivatCnxpM0MSLMYEyeos+cNPSyVBUQ6sbeFfKtIY/BSzJlXUHNlefA8HYbkHzdxrbjFaaXx9Jmb/kSM8wXEkI4RxzYW0AWJEccS6X/mNJkxRnRPM7+LW7JQSOgfWYrfqQJis061z636HYXNI1mSExjiwF7Vf07bY/JUxpwc84Yyc69P8COyz31Bfr/W5hM1hkgXKBi5z4CXcXnlHVxmj5MxqqeCZ15CS9CajrhOTRuAa/Kom4lSUXjhQ6JuCdum1DUjRpMrNNGOycdMYg4C4nvtlTj5GL8lLYkubmCuZRJWZ8qcHCL15VQxJvK9nXeLnv3tQ3B9/3/Qdfw/KtrulxWjokDNyXEGpq39ljx3eCdRcC4lqtvi4bVEc3QYpT6NgLHYldWST9AySIJINHjscaKlwMj09eMVxaUfZwrjEX4DX3Bh43PUB1AsMM5jdTPQUdSilBZFjvuvouVZtd/TU4iO2AOozjmiaZH/vgYgTWHcwAx0deFiNguDeuBaslrSNZUms9F52pXrH7ihndp6H5eONqY4luWY9yYONcUiP8zUA1gsdKeR56urob6tKTh6HTYRDePmGo5zy3eha3eBgUmR4ymUbZJvwHQbX3Ia0xupECSdfW5UIu82ZsgURrFZVDNOn4Yqi2owMC6/qro+y5dL3Xp+UYpbhqJzeapzhzw8d/f9jJ6uJExZ19QMRHNyFJJw+TCEVTUGv36wjyVfPmVkrvqGe7UGZSC/jiVasyjWxO+WI5PeFuY4q+VvUWZAmpJjHZ65oIZ+/vPwUULuR0tg5+/gBqgY69XJOQOPL25XYCluWXDYUhU6z4VQvgRNevWdd+HEUnG/bX8aRrE1/9JZP/8iVKp1ZxGxoq0tUDT59Rfpm0fQOXah2luRYwS35AUr7fu4cKtUqzF+7Nj/4n97thkvwJQcWV602oCRVTV7hYpjYbxcxK7YdcJ/iNISXWwUfDjushkLINEa/Bqp77F/UuhraNjbRb+Qf7BsCmNrnuzDpCranOfZdOooRcHIbWOToJJjShmd9nxvpoIx62vU1JAF5XjGKAVnFSRTGKkfVLMgRla/Y4tGUwrYaNBO0sIMvERbz9fSGLMNS4YLk1PbhdVarfYQfb6jjdQsts+RCKnWy6hFgCXrbsVAmsM4nl+/tFPJLWzO/VNn+I0WjnQie5yg48zY3BE6vkYBIyVPlFuyTthAVJ/G9UJLhxn9YY4OD9yB8oBbsO/0bfvWQ4hYzvdDQ3iTiqGTRpnDeOf48XjGhlZ+wfkw+Q7KOKhIAv+3NEknStFjvLkDrO77CsbHJA4+79WTndui2PjbQk+e5ZZQDrXyaXt01fvCT+1mpVBc4oohNYeREk9zlEEOtvDweNi7fkBNTAzGm/TLUeG3yPQSMOYu7mvYUzOJvmr+KzqUcOwIumkrQjWIl+jqZqmlz/MVAyePMomRpj84Sqw9KHoBsZPDDoBEcWwtVgwXBkPa5PtUKyCa3lds8QqFYS9NT0xSkgVVhr0rFumRhGQO3EABbyaYgmhSVzH3oP7fr0rPCYxq8yTi2sm7nPU1S1p//m/FAXBZ539bUE+kcYg2riyqiqxP0K6tCtvOvlx6Y8zGb37LLqh1e4ceils3OXHpuoOFYY2ie7p4i38YsFk5ElWJjlZn7cHhhkYDpWLbtmrTvbIv11psOzoK6uoav1DwIHlh/jAolwHmMZrl4PqPtzBe/zW+ETNYcrwRq3z957DkeP3X+EbMYMnxRqzy9Z/DKMe8jOII6fjvNNz92mo0jgbHObvNVkdKEfJNZ5Wqoew7y1SSWeAIitCfKOLG5b2Hcmy1GjeTY0h75pXQKHWMI+NyjQZqeH31aKEt6DaR7MnSJbAwT100nlFjZGc95jjzQvUGWmLoWE5QA+2E8mR2QEOj92fEyDxu52C1zU5c/MchOSHTvo4XUQo+wz1aygcbgX8fPExJw/T6EjeqXdLSpETrJoocM+iul5/hv35IAbz4gfLE52ciUFyg1FofQKkBRx6HXJIhPZZJZ0EyJUwmehvOfvstSsuM5xDyIIyTaAnSZBEntf6Mw1DjCqfIshgiFSd2flC5PfAil/LW9oREZYhU9NNPiaukHrkMkQoWaUFHbo/16qMPPrvsKx6N3xW1kUvcIuggQ6SMrUiXn3DhKBPZBF0Tn9jxUBHNCTI8SNQQ3OjJvc2Roxr6SMH46y/SIL6hV6XcDuli2TlwBKWoGM81lUMum0h8bFTmdMnGKs3SsSzNAsYwI4Ou9XCX215Uy7ardS/aafEC+cQXekW3HtM9b2VUYcZkzkvEikWWz4E3XFBY6MIQAxOejgjI3fPZoiJHifzmlYFRTgktQj6o1Tw+2foeq1ZzGicX5KBlIJ8dOf2czWUmjA/ymNMqG6PtqYVU8ilnU0DTiZoaMDZsQq17d4R4tjGsU0D7cDoO1dLkU6wJrM+ttrLRqhn5eOqU1YpxcY9xK/LLz81wUv6abmQTEZUdGKtqmk8UKdJ3GpWxWO7EWjZGexwWd6aE8Ru8OHE4rHGhsRzz7Yc+sxj6psMypEgYiznxe+tOBZjf6NHu5tbaWA2GnF2KFFc3zx3LuusRsQc5dgkqpO9yRaafjeGwVaUmuJ1b2G6wKvc+Doy7JWVNY8OVpsu7qkPdMzMfKfF2ccCYpqXRywF7TeRoo16YUOTVLq8kutdwrCExgFNhonpQ1UM4QAwPj0D6f5bIvbCVbeCiXB54Xgcj2Ye6BcCifcF5SHek24vd3K6gHImGsrIyRiyz7qBXm0Lk5BpLYhyM9O97MLACI289pXIXYpxbZubgxhAK6IYzhJSyMK44zeaveNwd8vTGB1UQo42iA4vowCE89H08V87NKAB5WZcwts7wCphHfI8RB4z7jzRCBSZEOntt/rM0QD12dMeM8zP+/AXjgXF1YRnfVO2XvpVoqhyeGx/k8Rsljz55DEz57CQ6BFXsqp4rSUwPr1m0Txwjf0T0aya+vUA6sVl9YPsEX+w4eQsVfp1I5IM87o9rcALJ4oN/Qc7FUAgPpEK7Ru8jDQXG6UmEj2TINYuLzLagBRAXb+CxXBnwLj6rAUYbS5mPh6m25tdI/d2xho0JqgrqgcPmlDIwRt2Ox/o5K/Khh0c5tq91ni5teSAVeVxjUlFZ6JapLVFkJ+ch3vMfBcYT+7BLh6HGxwK0/ayt5Dv+/MgD2WGw/e7BCOcTwLjxiotjL4/s73IecE3kyM/uDxF+XMBWz9WsPRIcFNa8k3jn9mTjojnSc/HtSfNv4anwvXqwukKlPdAy+DWOMLXDvH+67WsIRspQiDIm8RwjPwOMS7EjCFU1vNcfKPZNsqo6YoxdgPH4Oi237BGjy/jZ7jGWs1CebnvG2BJW5Ao+0AhB/t5IOgdR9lWV+9k4SYxl6zfwqD7+LHPpHcqrLT/gx3N1TOBxN7ScXEeM9FHXUL6UYZ+3wKzU3c5+NFSuOY5mZrehevGwVllNtkFTdeP4AaUfwkt090r+uAOf2HHsOrscx0+C4XG3MCItB+MQCaMIccsgtqp9Gsg3H4M/thB2cvoK2JDM+j2faGjfPU0/cMdwYR7v07ZbdiRilXNiPlJOdYvxgBROO9pj/2V8WS86/Pz8KEI607rENRvVGeuOyXIwNo3kkDpKfJbg3ptyLsYtOToBs8CY+30n8t/SmoPYpagKUq3g4cOi3ljFeIFjM/XwJgYY039v6IbTrzjKBj0pP/KStHR+owRbBfJCjnBnlEtjVNiR/uOx3VGcOmdpi/0t3O8A9XUVHyvM7AQQJ7qIXIJMwkLp1EuL1D/FjbuETjMN5n1mDrsRusGG1WVvX0cOB8SnUWEID3Th0oixBhaf5wtB9C593jxsSj75Sw4ADukpEr8A9p3VU1JOEPxLmyQGr5fwumru2DxprWSZgrv06c//ffmzFImwh0bhDz9OxGjja7eDWDn25Mn4J6j3Zm0C/jKge5K6k0T5U1fERzKF1hGDXL6QMGK8bC8R7mKYo9BfuhOZZy+Ws1yzPi6SSkX5Ts2zGzm8sJruIXNTCv3l/g+uocyjl6uG3xEqcxCn6QNa3ppUGAQ9S06yB+vegh8K7QHMwqPO3OpqbDZihIaRS20kCydTU0P6poszP9BFOV2qAUpiTfOM1SaqoqT0+OsvlbT7oslQjYoyMmeo+UmPCTI64WrVTSzn4WG6WwbuuL0cm+PdU328l4XRxwXkJXuWHL1cKB/vZsnRxwXkJXuWHL1cKB/vZsnRxwXkJXuWHL1cKB/vZsnRxwXkJXuWHL1cKB/vZsnRxwXkJXuWHL1cKB/vZsnRxwXkJXuWHL1cKB/vZsnRxwXkJXuWHL1cKB/vZsnRxwXkJXuWHL1cKB/vZsnRxwXkJXuWHL1cKB/vZsnRxwXkJXuWHL1cKB/vZsnRxwXkJXuWHL1cKB/v9n+hZKrgUCDbBQAAAABJRU5ErkJggghAAQgkAAAAGAAAAAIQwNsBAAAAAwAAAAAAAAAAAAAAAAAAABtAAABAAAAANAAAAAEAAAACAAAAAAAAgAAAAIAAAGNDAAAAQwMAAAAAAICyAACAsv7/2UIAAICyAACAsv7/c0IhAAAACAAAAGIAAAAMAAAAAQAAABUAAAAMAAAABAAAABUAAAAMAAAABAAAAFEAAABcdgAAAAAAAAAAAABsAAAAPAAAAAAAAAAAAAAAAAAAAAAAAADjAAAAgAAAAFAAAAAMBAAAXAQAAAByAAAAAAAAIADMAG0AAAA9AAAAKAAAAOMAAACAAAAAAQAIAAAAAAAAAAAAAAAAAAAAAAD5AAAAAAAAAAAAAAD///8A+fn5AJubmwBHR0cAERERAAoKCgBBQUEAlJSUAPj4+ABkZGQANDQ0AC8vLwAxMTEAPT09ALGxsQC6uroATU1NAEtLSwBZWVkAe3t7ALy8vAD6+voA/Pz8AFxcXAAyMjIAU1NTAPPz8wD39/cAmpqaAEBAQAANDQ0ACwsLAIaGhgDp6ekA/v7+AJ2dnQA6OjoABQUFAAYGBgCvr68ADg4OAMHBwQDCwsIAHBwcACsrKwAPDw8Ao6OjANLS0gCgoKAACAgIAHBwcADq6uoAISEhABkZGQB+fn4AIyMjAF5eXgDQ0NAAJSUlAIuLiwBdXV0APDw8APv7+wDm5uYADAwMAGVlZQAJCQkAEhISAP39/QBra2sAJiYmADMzMwBgYGAAYmJiAFJSUgAXFxcA5OTkAJKSkgAtLS0AbW1tAICAgABsbGwAIiIiAH19fQBbW1sAra2tALe3twCKiooA9PT0AJycnAAeHh4AuLi4ACQkJAAQEBAAjY2NAHNzcwCCgoIA0dHRAOfn5wDAwMAApqamAOPj4wBqamoAx8fHAHd3dwB5eXkA7u7uAL+/vwBRUVEAExMTAFdXVwBmZmYA09PTAKGhoQB0dHQAs7OzABUVFQBFRUUANjY2AAcHBwAdHR0A3NzcAKurqwBvb28ApaWlAAMDAwDPz88AFBQUAIeHhwDDw8MASUlJAM3NzQC2trYAiYmJAMrKygCXl5cAqampANvb2wB1dXUAFhYWAJmZmQBDQ0MAT09PAJiYmACWlpYATk5OAM7OzgABAQEAyMjIAPb29gCfn58AaWlpAL29vQDi4uIAGhoaANTU1ADy8vIAqqqqAMvLywACAgIABAQEAN/f3wDt7e0AQkJCABgYGAAsLCwA2traAH9/fwA3NzcAlZWVAExMTAAoKCgAubm5AMzMzACPj48Ajo6OANjY2AC7u7sAOTk5AOjo6ABxcXEAWFhYAOHh4QBaWloAODg4AOzs7ADJyckAPz8/ANfX1wApKSkAfHx8ALW1tQDl5eUArq6uACAgIADe3t4AZ2dnACcnJwA7OzsA4ODgAFRUVACTk5MAcnJyAEpKSgCwsLAApKSkAISEhAB6enoAgYGBADAwMADZ2dkA8fHxAN3d3QDW1tYANTU1ACoqKgCioqIAYWFhAMbGxgDr6+sA1dXVAKysrABfX18AxcXFAMTExACnp6cAPj4+AHZ2dgCMjIwAsrKyAHh4eAAfHx8AY2NjAEZGRgBubm4ASEhIAPDw8ABEREQAiIiIAJ6engCDg4MAGxsbAFBQUAC+vr4AqKioAO/v7wAuLi4A9fX1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FhwBAQEBAQEBHD8BAQEBAQEBARaWAQEBAQEBAQEXlgEBAQEBAQH4WQEBAQEBAQEBAQEBFp0/AQEBAQEBAQEBAQEBFp2WAQEBAQEBAQEBAaJk5q2H7QEBAQEBAQEBAQEBAQEBAQEBAQEBAQEBRfhFAQEBARydRQEBAQEBAQEBAQEBARydHAEBAQEBAZ0XAQEBAQEBAQEBAQEBAQEBAQEBAQEBAQEBAQEBAQEBAQEBAQEBAQEBAQEBAQEBAQEBAQEBAQEBAfg/AQEBAQEBAQEBAQEBAQEBAAEBAQEBAQEBAQEBAQEfAAAA3QEBAfaUAABPAQEBAQFNBgAAoSIBAQEBAekAAACCAQEBASYAAADBAQEBAQEBAQGwAAAAMwEBAQEBAQEBAQE9AAAADAEBAQEBAYIEoAAAAAAAACCPLxcBAQEB8AAAAAAAAAAAAACDAQFqAAAAfAEBfAAAAAgBAQEBAQEBAQEBswAAAJIBAQGFAAAAGQEBAQEBAQEBrwAAAAAAAAAAAAAA6wEBAbt+AAAAAAAAAAAAwwEBnDIAAAAAAAAAAAAuAQGyAAAA9wEBAQEBAQEBAQEBAQEBAAEBAQEBAQEBAQEBAQEAAAAA9AEBAWYAAACAAQEBAQE3AAAAANEBAQEBAeoAAAD1AQEBFgAAAAC9AQEBAQEBAQEQAAAAJgEBAQEBAQEBAQEAAAAAuAEBAQHU1wAAAAAAAAAAAAAAALkBAQEB7AAAAAAAAAAAAADyAQETAAAAjwEBiAAAAL4BAQEBAQEBAQG6AAAAAFQBAQGNAAAAdQEBAQEBAQEBPgAAAAAAAAAAAAAA6gEBARQAAAAAAAAAAAAAAD8BsAAAAAAAAAAAAAAA3AHwAAAAXgEBAQEBAQEBAQEBAQEBAAEBAQEBAQEBAQEBAQEAAAAAbAEBAWYAAAB1AQEBAQHyAAAAAMMBAQEBAeoAAACJAQEBFgAAAAC9AQEBAQEBAQEjBgAAACoBAQEBAQEBAQ8AAAAAbAEBAYofAAAAAAAAAAAAAAAAAEQBAQEBBAAAAAAAAAAAAABdAQETAAAAjwEBawAAAAC0AQEBAQEBAQGwAAAAANUBAQEdAAAAdQEBAQEBAQEBJQAAAAAAAAAAAAAA8wEBARQAAAAAAAAAAAAAoEUBXwAAAAAAAAAAAAAAGwGXAAAABQEBAQEBAQEBAQEBAQEBAAEBAQEBAQEBAQEBAQEAAAAAbAEBAWYAAAB1AQEBAZwAAAAAAAAwAQEBAe4AAACJAQEBFgAAAAC9AQEBAQEBAQEBSQAAAJgBAQEBAQEBAW0AAAAfAQEBP4wAAAAAAG3wZLKGeQAAAG4BAQEBBAAAAF1GRlLrM3zOAQETAAAAjwEBAbMAAADlAQEBAQEBAQENAAAArAEBAQEdAAAAdQEBAQEBAQEBJQAAAKvOzs7Ozs7ZegEBARQAAAAuUmdS6zMzWAEBXwAAAENSZ1LrfHzxAQGXAAAABQEBAQEBAQEBAQEBAQEBAAEBAQEBAQEBAQEBAQEAAAAAbAEBAWYAAAB1AQEBAYsAAAAAAADrAQEBAe4AAACJAQEBFgAAAAC9AQEBAQEBAQEB4QAAAHXEp6enp6ensScAAADFAQEB6QAAAADDtAEBAQEB5gAAAG4BAQEBBAAAALgBAQEBAQEBAQETAAAAjwEBATEAAACmt6enp6enp4cAAAAAhgEBAQEdAAAAdQEBAQEBAQEBJQAAAOQBAQEBAQEBAQEBAdAAAABHAQEBAQEBAQEBXwAAAKUBAQEBAQEBAQGXAAAABQEBAQEBAQEBAQEBAQEBAAEBAQEBAQEBAQEBAQEAAAAAbAEBAWYAAAB1AQEBAaUAAAAAAABBAQEBAY4AAACJAQEBFgAAAAC9AQEBAQEBAQEBAUEAAAAAAAAAAAAAAAAAAAC7AQG0AAAAAEwJAQEBAQEBDwAAAG4BAQEB6gAAABMBAQEBAQEBAQETAAAAjwEBAUUAAAAAAAAAAAAAAAAAAAAA3AEBAQEdAAAAdQEBAQEBAQEBJQAAAOQBAQEBAQEBAQEBAdAAAAA7AQEBAQEBAQEBXwAAAKUBAQEBAQEBAQGXAAAABQEBAQEBAQEBAQEBAQEBAAEBAQEBAQEBAQEBAQEAAAAAbAEBAWYAAAB1AQEBfwAAAEGOAAAAKgEBAY4AAACJAQEBFgAAAADTAQEBAQEBAQEBAZgAAAAAAAAAAAAAAAAAAHUBAQHvAAAAABUBAQEBAQEBDwAAAG4BAQEBBAAAABMBAQEBAQEBAQETAAAAjwEBAQF2AAAAAAAAAAAAAAAAAAALAQEBAQEdAAAAdQEBAQEBAQEBJQAAAOQBAQEBAQEBAQEBAdAAAAA7AQEBAQEBAQEBXwAAAKUBAQEBAQEBAQGXAAAABQEBAQEBAQEBAQEBAQEBAAEBAQEBAQEBAQEBAQEAAAAAbAEBAWYAAAB1AQEBRgAAAD2yAAAAEwEBAaQAAACJAQEBFgAAAAAES7hnkLEBAQEBAZMAAAAAAAAAAAAAAAAAAGABAQHuAAAAeQEBAQEBAQEBDwAAAG4BAQEBBAAAABMBAQEBAQEBAQETAAAAjwEBAQGeAAAAAAAAAAAAAAAAAACRAQEBAQEdAAAAdQEBAQEBAQEBJQAAAOQBAQEBAQEBAQEBAdAAAAA7AQEBAQEBAQEBXwAAAKUBAQEBAQEBAQGXAAAABQEBAQEBAQEBAQEBAQEBAAEBAQEBAQEBAQEBAQEAAAAAbAEBAWYAAAB1AQEBRAAAAOEBHwAAJkUBAaQAAACJAQEBFgAAAAAAAAAAAADSfwEBAQF1AAAA0yIiIiKyAAAAAGIBAQGMAAAAPQEBAQG0MHE6sAAAAG4BAQEBBAAAABMBAQEBAQEBAQETAAAAjwEBAQEWoQAAoO0iIiK0WgAAAAAbAQEBAQEdAAAAdQEBAQEBAQEBJQAAAGoBAQEBAQEBAQEBAdAAAABHAQEBAQEBAQEBXwAAAKUBAQEBAQEBAQGXAAAABQEBAQEBAQEBAQEBAQEBAAEBAQEBAQEBAQEBAQEAAAAAbAEBAWYAAAB1AQHgAAAALgEB6wAAAMIBAaQAAACJAQEBFgAAAAAAAAAAAAAAAH0BAQFzAAAAkAEBAQHLAAAALAEBAQEnAAAAIQEBAQHoAAAAAAAAAG4BAQEBBAAAABMBAQEBAQEBAQETAAAAjwEBAQEBkgAAAJkBAQEBjwAAAOMBAQEBAQEdAAAAdQEBAQEBAQEBJQAAAMN2durszIMwAQEBAdAAAADGAQEBAQEBAQEBXwAAAKUBAQEBAQEBAQGXAAAABQEBAQEBAQEBAQEBAQEBAAEBAQEBAQEBAQEBAQEAAAAAbAEBAWYAAACAAQHpAAAAaQEB0wAAAOoBAaQAAACJAQEBFgAAAAB2GhHoAAAAAACxAQGxAAAAuQEBAQGlAAAAVAEBASOhAAAAHQEBAQFBAAAAAAAAAG4BAQEBBAAAALgBAQEBAQEBAQETAAAAjwEBAQEBhQAAADkBAQEBAAAAAHIBAQEBAQEdAAAAdQEBAQEBAQEBJQAAAAAAAAAAAAAhAQEBAdAAAADGAQEBAQEBAQEBXwAAAKUBAQEBAQEBAQGXAAAABQEBAQEBAQEBAQEBAQEBAAEBAQEBAQEBAQEBAQEAAAAAbAEBAWYAAACAAQEnAAAA0wEBAUcAAABZAaQAAACJAQEBFgAAAADTAQEBewAAAACkAQEBwwAAANQBATAAAAAAegEBAQF4AAAAsAEBAQFPAAAAAAAAAG0BAQEBBAAAAFUBAQEBAQEBAQETAAAAjwEBAQEBI3gAAEEBAQHCAAAAlBwBAQEBAQEdAAAAdQEBAQEBAQEBJQAAAAAAAAAAAACBAQEBAdAAAACsAQEBAQEBAQEBXwAAAKUBAQEBAQEBAQGXAAAABQEBAQEBAQEBAQEBAQEBAAEBAQEBAQEBAQEBAQEAAAAAbAEBAWYAAABuARUAAADYAQEBAaoAAACNAaQAAACJAQEBFgAAAAC9AQEBAUIAAAAAGwEBUQAAAIgBAbUAAAAtAQEBAQHoAAAAxQEBAQEBAQEBAQEBAQEBAQEBBAAAABgBAQEBAQEBAQETAAAAjwEBAQEBARgAAABkAQERAAAAzAEBAQEBAQEdAAAAdQEBAQEBAQEBJQAAAC3fSUlJSRjTAQEBAdAAAAC+AQEBAQEBAQEBXwAAAEwBAQEBAQEBAQGXAAAABQEBAQEBAQEBAQEBAQEBAAEBAQEBAQEBAQEBAQEAAAAAbAEBAWYAAABuAbgAAACvAQEBAdQAAAALAaQAAACJAQEBFgAAAAC9AQEBAa4AAAAAfwEBwQAAALMBAZsAAABYAQEBAQHJAAAANQEBAQEBAQEBAQEBAQEBAQEBBAAAAD0BAQEBAQEBAQETAAAAjwEBAQEBARUAAADaARYmAAAAVgEBAQEBAQEdAAAAdQEBAQEBAQEBJQAAAOcBAQEBAQEBAQEBAdAAAADYAQEBAQEBAQEBXwAAAKUBAQEBAQEBAQGXAAAABQEBAQEBAQEBAQEBAQEBAAEBAQEBAQEBAQEBAQEAAAAAbAEBAWYAAABEATIAAACdAQEBAQESAAAAnaQAAACJAQEBFgAAAAC9AQEBAaIAAAAAXAEBAUcAAABrYgAAAABrAQEBAQHZAAAAAOABAQEBAQEBAQEBAQEBAQEBBAAAAD0BAQEBAQEBAQETAAAAjwEBAQEBAQEfAAAfAeYAAAAAAQEBAQEBAQEdAAAAdQEBAQEBAQEBJQAAAOQBAQEBAQEBAQEBAdAAAADYAQEBAQEBAQEBXwAAADYBAQEBAQEBAQGXAAAABQEBAQEBAQEBAQEBAQEBAAEBAQEBAQEBAQEBAQEAAAAAbAEBAWYAAAAFsgAAAKQBAQEBAQGtAAAA5Y4AAACJAQEBFgAAAAC9AQEBARAAAAAAggEBATwAAAADYAAAABkBAQEBAQE/BgAAAFsXAQEBAQEBAQEBAQEBAQEBBAAAADkBAQEBAQEBAQETAAAAjwEBAQEBAQGYAAAA220AAAATAQEBAQEBAQEdAAAAdQEBAQEBAQEBJQAAAOQBAQEBAQEBAQEBAdAAAAAtAQEBAQEBAQEBXwAAADYBAQEBAQEBAQGXAAAABQEBAQEBAQEBAQEBAQEBAAEBAQEBAQEBAQEBAQEAAAAAbAEBAWYAAACMuAAAAOIBAQEBAQEBIAAALYMAAACJAQEBFgAAAAC9AQEBAeMAAAAAawEBAcEAAAB2eQAAAKoBAQEBAQEB0QAAAAANCQEBAQEBAQFFhh4BAQEBBAAAADkBAQEBAQEBAQETAAAAjwEBAQEBAQHbAAAAxZQAAABXAQEBAQEBAQEdAAAAdQEBAQEBAQEBJQAAAOQBAQEBAQEBAQEBAdAAAAAtAQEBAQEBAQEBXwAAAJsBAQEBAQEBAQGXAAAABQEBAQEBAQEBAQEBAQEBAAEBAQEBAQEBAQEBAQEAAAAAbAEBAWYAAAB1JgAAfiMBAQEBAQEBYAAAAFsAAACJAQEBFgAAAADA3YTedwAAAAC5AQEBAQF3AAAAAAAAAGsBAQEBAQEBAQwAAAAAJxQwutRNdDknACAXAQEBBAAAAN8BAQEBAQEBAQETAAAAjwEBAQEBAQEBpQAAAAAAAAYBAQEjL5eXl5ffAAAAKdmXl5cknAEBJQAAAFXg4ODg4dvgGwEBAdAAAACmAQEBAQEBAQEBXwAAAJsBAQEBAQEBAQGXAAAABQEBAQEBAQEBAQEBAQEBAAEBAQEBAQEBAQEBAQEAAAAAbAEBAWYAAAAAAAAAEwEBAQEBAQEBsQAAAAAAAACJAQEBFgAAAAAAAAAAAAAAAACxAQEBAQHKAAAAAAAAvAEBAQEBAQEBAdyMAAAAAAAAAJQAAAAAAB8BAQEBBAAAAEkBAQEBAQEBAQETAAAAjwEBAQEBAQEBywAAAAAAAEoBAQGEAAAAAAAAAAAAAAAAAAAAvAEBJQAAAAAAAAAAAAAAUAEBAdAAAABPAQEBAQEBAQEBXwAAACwBAQEBAQEBAQGXAAAABQEBAQEBAQEBAQEBAQEBAAEBAQEBAQEBAQEBAQEAAAAAbAEBAbQAAAAAAAAAggEBAQEBAQEBAaYAAAAAAADCAQEBRQAAAAAAAAAAAAAAH4IBAQEBAQGdAAAAAAAA2QEBAQEBAQEBAQGdBwAAAAAAAAAAAAAAABIBAQEBBAAAANoBAQEBAQEBAQETAAAAjwEBAQEBAQEB1gAAAAAAANsBAQGZAAAAAAAAAAAAAAAAAAAADAEBJQAAAAAAAAAAAAAAGAEBAdAAAABPAQEBAQEBAQEBXwAAACwBAQEBAQEBAQGXAAAABQEBAQEBAQEBAQEBAQEBAAEBAQEBAQEBAQEBAQEAAAAAuwEBAQHXAAAAAKHRAQEBAQEBAQEBAWJeAAAAACAbAQEBAQwAAAAAAAAAJ9KwWQEBAQEBAQEBkgAAAABDFgEBAQEBAQEBAQEBARW8AAAAAAAAAAC+AwEBAQEBSwAAAFABAQEBAQEBAQFCAAAAuAEBAQEBAQEBAdgAAAAANQEBAQHTAAAAAAAAAAAAAAAAAAAAjwEBYAAAAAAAAAAAAAAAiwEBASEAAAAlAQEBAQEBAQEBjQAAAMYBAQEBAQEBAQF7AAAAmwEBAQEBAQEBAQEBAQEBAAEBAQEBAQEBAQEBAQFZcX8iAQEBAQEBQMHBwQkBAQEBAQEBAQEBAQFFIk3BQBYBAQEBAQFAwcHBTWNrRQEBAQEBAQEBAQEBF3pxYtMbAQEBAQEBAQEBAQEBAQEB1CtahlhaZKMBAQEBAQEBFqeT1UUBAQEBAQEBAQFFepOKFwEBAQEBAQEBAQnTYjCnAgEBAQEBtMHBwcHBwcHBwcHBwcFNAgEBAWPBwcHBwcHBwcFNPwEBAQGik7ECAQEBAQEBAQEBAbeT1hwBAQEBAQEBAQEBTX+clg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FxXLzKkOPcpmAQEBzVS/CD8BAQEBAQEBAQEBzqgUUXoBAZXPFE5rAQEBAQEBn1HQ0WwBAQGECAgICAgICAgIyhsBAQEBARytYJKz0qTFzhsBAQEBAQEBAQFZL0mpDLxKfZYBAQEBAQEBAQEBAQEBAQEBAQEBAQEBAQEBAQEBAQEBAQEBAQEBAQEBAQEBAQEBAQEBAQEBAQEBAQEBAQEBAQEBAAEBAQEBAQEBAQEBAQEBAQEBAQEBAQEBAQEBAQEBAQEBAQEBAQEBAQEBAQEBAQEBAQEBAQEBAQEBAQEBAQEBAQEvjAAAAAAAAAAAjrQBRwAAAJABAQEBAQEBAQFjAAAAAMoBAV0AAAA8AQEBAQEBQwAAAAcBARwAAAAAAAAAAAAAACQBAQEBNycAAAAAAAAAAH6YHAEBAQEBAYsmAAAAAAAAACZYAQEBAQEBAQEBAQEBAQEBAQEBAQEBAQEBAQEBAQEBAQEBAQEBAQEBAQEBAQEBAQEBAQEBAQEBAQEBAQEBAQEBAAEBAQEBAQEBAQEBAQEBAQEBAQEBAQEBAQEBAQEBAQEBAQEBAQEBAQEBAQEBAQEBAQEBAQEBAQEBAQEBAQEBAcUAAAAAAAAAAAAAAMYBqAAAAMcBAQEBAQEBAQEhAAAAAMgBAUcAAACwAQEBAQF7AAAAAIkBASIAAAAAAAAAAAAAAF8BAQLGAAAAAAAAAAAAAAAANsgBAQEBXAAAAAAAAAAAAAAAyQEBAQEBAQEBAQEBAQEBAQEBAQEBAQEBAQEBAQEBAQEBAQEBAQEBAQEBAQEBAQEBAQEBAQEBAQEBAQEBAQEBAAEBAQEBAQEBAQEBAQEBAQEBAQEBAQEBAQEBAQEBAQEBAQEBAQEBAQEBAQEBAQEBAQEBAQEBAQEBAQEBAQEBUQAAAAAAAKAffgAAAAABxAAAAAAcAQEBAQEBAQGsAAAApgEBAUcAAACwAQEBAQEOAAAAHwEBATQAAAAAAAAAAAAAAFYBAXYAAAAAAH5TDYwAAAAAAC5FAQEBMQAAAHg+EUiUAAAAAIgBAQEBAQEBAQEBAQEBAQEBAQEBAQEBAQEBAQEBAQEBAQEBAQEBAQEBAQEBAQEBAQEBAQEBAQEBAQEBAQEBAAEBAQEBAQEBAQEBAQEBAQEBAQEBAQEBAQEBAQEBAQEBAQEBAQEBAQEBAQEBAQEBAQEBAQEBAQEBAQEBAQGxAAAAAAC8fyMBI3FwAKABAb4AAAAxAQEBAQEBAZoAAAAArwEBAUcAAACwAQEBAWYAAAAAvwEBATQAAAAAwGZNwUBjYwEBwgAAAAAnMQIBAQGKdwAAAAC4AQEBngCpmSMBAQGjwwAAAAUBAQEBAQEBAQEBAQEBAQEBAQEBAQEBAQEBAQEBAQEBAQEBAQEBAQEBAQEBAQEBAQEBAQEBAQEBAQEBAQEBAAEBAQEBAQEBAQEBAQEBAQEBAQEBAQEBAQEBAQEBAQEBAQEBAQEBAQEBAQEBAQEBAQEBAQEBAQEBAQEBAQG2AAAAABMBAQEBAQEBt4YBAVgAAAA1uBMTExMTE7kAAAAAowEBAUcAAACwAQEBATMAAAAAugEBATQAAAAArgEBAQEBAQEBDQAAAAC7AQEBAQEBAbwAAAAAmgEBAlwBAQEBAQEBlQAAAAC9AQEBAQEBAQEBAQEBAQEBAQEBAQEBAQEBAQEBAQEBAQEBAQEBAQEBAQEBAQEBAQEBAQEBAQEBAQEBAQEBAAEBAQEBAQEBAQEBAQEBAQEBAQEBAQEBAQEBAQEBAQEBAQEBAQEBAQEBAQEBAQEBAQEBAQEBAQEBAQEBAQEAAAAAQxcBAQEBAQEBAQEBAaMAAAAAAAAAAAAAAAAAAACzAQEBAUcAAACwAQEBIwYAAABtAQEBATQAAAAArgEBAQEBAQGjAAAAABoBAQEBAQEBAbQAAAAAtQEBAQEBAQEBAQEBIgAAAACtAQEBAQEBAQEBAQEBAQEBAQEBAQEBAQEBAQEBAQEBAQEBAQEBAQEBAQEBAQEBAQEBAQEBAQEBAQEBAQEBAAEBAQEBAQEBAQEBAQEBAQEBAQEBAQEBAQEBAQEBAQEBAQEBAQEBAQEBAQEBAQEBAQEBAQEBAQEBAQEBAYQAAAAAcwEBAQEBAQEBAQEBAQFIAAAAAAAAAAAAAAAAAABaAQEBAUcAAACwAQEBYQAAAACxAQEBATQAAAAArgEBAQEBAQF0AAAAAFwBAQEBAQEBAQEEAAAAOAEBAQEBAQEBAQEBIQAAAACyAQEBAQEBAQEBAQEBAQEBAQEBAQEBAQEBAQEBAQEBAQEBAQEBAQEBAQEBAQEBAQEBAQEBAQEBAQEBAQEBAAEBAQEBAQEBAQEBAQEBAQEBAQEBAQEBAQEBAQEBAQEBAQEBAQEBAQEBAQEBAQEBAQEBAQEBAQEBAQEBAaoAAAAAmQEBAQEBAQEBAQEBAQGqAAAAdRGrq6urrAAAAACWAQEBAUcAAABOAQGtAAAAABMBAQEBATQAAAAArgEBAQEBAQEhAAAAAFkBAQEBAQEBAQGvAAAAAAkBAQEBAQEBAT9pAAAAAAA0AQEBAQEBAQEBAQEBAQEBAQEBAQEBAQEBAQEBAQEBAQEBAQEBAQEBAQEBAQEBAQEBAQEBAQEBAQEBAQEBAAEBAQEBAQEBAQEBAQEBAQEBAQEBAQEBAQEBAQEBAQEBAQEBAQEBAQEBAQEBAQEBAQEBAQEBAQEBAQEBAVEAAAAAIgEBAQEBAQEBAQEBAQGjAAAAQQEBAQEBpAAAAHYBAQEBAUcAAABMLaUAAAAApgIBAQEBATQAAAAAhAEBAQEBAQFSAAAAAAEBAQEBAQEBAQGZAAAAAKcBAQEBAQGdqB8AAAAAAKkBAQEBAQEBAQEBAQEBAQEBAQEBAQEBAQEBAQEBAQEBAQEBAQEBAQEBAQEBAQEBAQEBAQEBAQEBAQEBAQEBAAEBAQEBAQEBAQEBAQEBAQEBAQEBAQEBAQEBAQEBAQEBAQEBAQEBAQEBAQEBAQEBAQEBAQEBAQEBAQEBAVIAAAAAnQEBAQEBAQEBAQEBAQEBDgAAAGgBAQECAAAAAJ4BAQEBAUcAAAAAAAAAAAAGnwEBAQEBATQAAAAAhAEBAQEBAQFKAAAABgEBAQEBAQEBAQF/AAAAAJ8BAQEBHBSgAAAAAAAAoaIBAQEBAQEBAQEBAQEBAQEBAQEBAQEBAQEBAQEBAQEBAQEBAQEBAQEBAQEBAQEBAQEBAQEBAQEBAQEBAQEBAAEBAQEBAQEBAQEBAQEBAQEBAQEBAQEBAQEBAQEBAQEBAQEBAQEBAQEBAQEBAQEBAQEBAQEBAQEBAQEBAVAAAAAAGwEBAQEBAQEBAQEBAQEBlwAAAGcBAQFyAAAAfgkBAQEBAUcAAAAAAAAAAAAAAG0BAQEBATQAAAAAkwEBAQEBAQGYAAAAHwEBAQEBAQEBAQEwAAAAAJkBAQGamwAAAAAAAABMnAEBAQEBAQEBAQEBAQEBAQEBAQEBAQEBAQEBAQEBAQEBAQEBAQEBAQEBAQEBAQEBAQEBAQEBAQEBAQEBAQEBAAEBAQEBAQEBAQEBAQEBAQEBAQEBAQEBAQEBAQEBAQEBAQEBAQEBAQEBAQEBAQEBAQEBAQEBAQEBAQEBATcAAAAANAEBAQEBAQEBAQEBAQEBCQAAAG4BAQGOAAAASwEBAQEBAUcAAACPkJFhSAAAAACSAQEBATQAAAAAkwEBAQEBAQFUAAAAlAEBAQEBAQEBAQGVAAAAAJUBAZaAAAAAAAAAQTwBAQEBAQEBAQEBAQEBAQEBAQEBAQEBAQEBAQEBAQEBAQEBAQEBAQEBAQEBAQEBAQEBAQEBAQEBAQEBAQEBAQEBAAEBAQEBAQEBAQEBAQEBAQEBAQEBAQEBAQEBAQEBAQEBAQEBAQEBAQEBAQEBAQEBAQEBAQEBAQEBAQEBASQAAAAAggEBAQEBAQEBAQEBAQEBAYMAAACEAVkAAAAAhQEBAQEBAUcAAAA8AQEBAYYAAAAAhwEBATQAAAAAfwEBAQEBAQGIAAAAABYBAQEBAQEBAQGJAAAAAIoBAYsAAAAAAIyNPwEBAQEBAQEBAQEBAQEBAQEBAQEBAQEBAQEBAQEBAQEBAQEBAQEBAQEBAQEBAQEBAQEBAQEBAQEBAQEBAQEBAQEBAAEBAQEBAQEBAQEBAQEBAQEBAQEBAQEBAQEBAQEBAQEBAQEBAQEBAQEBAQEBAQEBAQEBAQEBAQEBAQEBAXoAAAAAVAEBAQEBAQEBAQEBAQEBAXsAAAB8AX0AAAB+AQEBAQEBAUcAAAA8AQEBAQFMAAAAYAEBATQAAAAAfwEBAQEBAQFiAAAAACoBAQEBAQEBAQFzAAAAABYBAYAAAAAAgQEBAQEBAQEBAQEBAQEBAQEBAQEBAQEBAQEBAQEBAQEBAQEBAQEBAQEBAQEBAQEBAQEBAQEBAQEBAQEBAQEBAQEBAQEBAAEBAQEBAQEBAQEBAQEBAQEBAQEBAQEBAQEBAQEBAQEBAQEBAQEBAQEBAQEBAQEBAQEBAQEBAQEBAQEBAQEFAAAAbgEBAQEBAQEBAQEBAQEBASMAAAB1AXYAAABJAQEBAQEBAUcAAAA8AQEBAQF3AAAAGgEBATQAAAAAOgEBAQEBAQEXeAAAABgBAQEBAQEBAQF5AAAAOAEBAQAAAABSAQEBAQEBAQEBAQEBAQEBAQEBAQEBAQEBAQEBAQEBAQEBAQEBAQEBAQEBAQEBAQEBAQEBAQEBAQEBAQEBAQEBAQEBAQEBAAEBAQEBAQEBAQEBAQEBAQEBAQEBAQEBAQEBAQEBAQEBAQEBAQEBAQEBAQEBAQEBAQEBAQEBAQEBAQEBAQFpAAAAAGoBAQEBAQEBa2wBAQEBAQFtAAAAOgAAAABkAQEBAQEBAUcAAAA8AQEBAQFuAAAAbwEBATQAAAAAOgEBAQEBAQEBcAAAAABxAQEBAQEBAXIAAAAAcwEBAQAAAAB0AQEBAQEBAQEBAQEBAQEBAQEBAQEBAQEBAQEBAQEBAQEBAQEBAQEBAQEBAQEBAQEBAQEBAQEBAQEBAQEBAQEBAQEBAQEBAAEBAQEBAQEBAQEBAQEBAQEBAQEBAQEBAQEBAQEBAQEBAQEBAQEBAQEBAQEBAQEBAQEBAQEBAQEBAQEBAQFZJgAAAAAURQEBARZaJ1sBAQEBAQFcAAAAXQAAAF4BAQEBAQEBAUcAAABfAQEBAWAAAAAAYQEBATQAAAAAYgEBAQEBAQEBYwAAAAAyZAEBAQEBZQAAAAAAZgEBASwAAABnAQEBAQFoGgEBAQEBAQEBAQEBAQEBAQEBAQEBAQEBAQEBAQEBAQEBAQEBAQEBAQEBAQEBAQEBAQEBAQEBAQEBAQEBAQEBAAEBAQEBAQEBAQEBAQEBAQEBAQEBAQEBAQEBAQEBAQEBAQEBAQEBAQEBAQEBAQEBAQEBAQEBAQEBAQEBAQEBLwAAAAAAQRJCBEMAAEQBAQEBAQFFBgAAAAAAAEYBAQEBAQEBAUcAAABISUpLTAAAAAAATQEBATQAAAAAMAEBAQEBAQEBAU4AAAAAAE9QUVJTAAAAAAAzAQEBAVQAAAAAVVZXWA0AADQBAQEBAQEBAQEBAQEBAQEBAQEBAQEBAQEBAQEBAQEBAQEBAQEBAQEBAQEBAQEBAQEBAQEBAQEBAQEBAQEBAAEBAQEBAQEBAQEBAQEBAQEBAQEBAQEBAQEBAQEBAQEBAQEBAQEBAQEBAQEBAQEBAQEBAQEBAQEBAQEBAQEBATcAAAAAAAAAAAAAADgBAQEBAQEBOQAAAAAAADoBAQEBAQEBATsAAAAAAAAAAAAAAAA8AQEBATQAAAAAMAEBAQEBAQEBAQE9AAAAAAAAAAAAAAAAAD4BAQEBAT82AAAAAAAAAAAAAEABAQEBAQEBAQEBAQEBAQEBAQEBAQEBAQEBAQEBAQEBAQEBAQEBAQEBAQEBAQEBAQEBAQEBAQEBAQEBAQEBAAEBAQEBAQEBAQEBAQEBAQEBAQEBAQEBAQEBAQEBAQEBAQEBAQEBAQEBAQEBAQEBAQEBAQEBAQEBAQEBAQEBAQEoKQAAAAAAAAAAICoBAQEBAQEBKwAAAAAALAEBAQEBAQEBAS0AAAAAAAAAAAAALi8BAQEBASIAAAAAMAEBAQEBAQEBAQEBMTIAAAAAAAAAAAAAMwEBAQEBAQE0NQAAAAAAAAAANiMBAQEBAQEBAQEBAQEBAQEBAQEBAQEBAQEBAQEBAQEBAQEBAQEBAQEBAQEBAQEBAQEBAQEBAQEBAQEBAQEBAAEBAQEBAQEBAQEBAQEBAQEBAQEBAQEBAQEBAQEBAQEBAQEBAQEBAQEBAQEBAQEBAQEBAQEBAQEBAQEBAQEBAQEBAgMEBQAABgcICQEBAQEBAQEBAQoLDA0ODwEBAQEBAQEBARAREhISEhISExQVFgEBAQEBARcYGQ0aGwEBAQEBAQEBAQEBARwdHh8AAAAgByEiAQEBAQEBAQEBIyQlJgAAJw4dHA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BsAAAAPAAAAAAAAAAAAAAAbQAAAD0AAAApAKoAAAAAAAAAAAAAAIA/AAAAAAAAAAAAAIA/AAAAAAAAAAAAAAAAAAAAAAAAAAAAAAAAAAAAAAAAAAAiAAAADAAAAP////9GAAAAHAAAABAAAABFTUYrAkAAAAwAAAAAAAAADgAAABQAAAAAAAAAEAAAABQAAAA=</SignatureImage>
          <SignatureComments/>
          <WindowsVersion>10.0</WindowsVersion>
          <OfficeVersion>16.0.19929/27</OfficeVersion>
          <ApplicationVersion>16.0.19929</ApplicationVersion>
          <Monitors>1</Monitors>
          <HorizontalResolution>1600</HorizontalResolution>
          <VerticalResolution>900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2026-05-12T12:13:22Z</xd:SigningTime>
          <xd:SigningCertificate>
            <xd:Cert>
              <xd:CertDigest>
                <DigestMethod Algorithm="http://www.w3.org/2001/04/xmlenc#sha256"/>
                <DigestValue>bN6M+jzWSIbdvr+K+ucNo7HZNT/pjTjqjvQGobeWH6g=</DigestValue>
              </xd:CertDigest>
              <xd:IssuerSerial>
                <X509IssuerName>DC=net + DC=windows + CN=MS-Organization-Access + OU=82dbaca4-3e81-46ca-9c73-0950c1eaca97</X509IssuerName>
                <X509SerialNumber>83384444492526114306286131556475697642</X509SerialNumber>
              </xd:IssuerSerial>
            </xd:Cert>
          </xd:SigningCertificate>
          <xd:SignaturePolicyIdentifier>
            <xd:SignaturePolicyImplied/>
          </xd:SignaturePolicyIdentifier>
        </xd:SignedSignatureProperties>
      </xd:SignedProperties>
    </xd:QualifyingProperties>
  </Object>
  <Object Id="idValidSigLnImg">AQAAAGwAAAAAAAAAAAAAACIBAAB/AAAAAAAAAAAAAABxGAAAuQoAACBFTUYAAAEALJIAAMM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CsQTmOq0HEAAAABAAAAAkAAABMAAAAAAAAAAAAAAAAAAAA//////////9gAAAAMQAyAC8ANQAvADIAMAAyADYAKx4GAAAABgAAAAQAAAAGAAAABAAAAAYAAAAGAAAABg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Object Id="idInvalidSigLnImg">AQAAAGwAAAAAAAAAAAAAACIBAAB/AAAAAAAAAAAAAABxGAAAuQoAACBFTUYAAAEAnJcAAMo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CsQTmOq0EjAAAABAAAAA8AAABMAAAAAAAAAAAAAAAAAAAA//////////9sAAAARgBpAHIAbQBhACAAbgBvACAAdgDhAGwAaQBkAGEAAAAGAAAAAwAAAAQAAAAJAAAABgAAAAMAAAAHAAAABwAAAAMAAAAFAAAABgAAAAMAAAADAAAABw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Signature>
</file>

<file path=_xmlsignatures/sig7.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4WJkv626S9oXrHztO6dCfddOpnTwb4ONBfoDRzJ3A4w=</DigestValue>
    </Reference>
    <Reference Type="http://www.w3.org/2000/09/xmldsig#Object" URI="#idOfficeObject">
      <DigestMethod Algorithm="http://www.w3.org/2001/04/xmlenc#sha256"/>
      <DigestValue>idw94uOpob/r9wFq5APFlMsETFUJovsDWGwC1bJ+qeU=</DigestValue>
    </Reference>
    <Reference Type="http://uri.etsi.org/01903#SignedProperties" URI="#idSignedProperties">
      <Transforms>
        <Transform Algorithm="http://www.w3.org/TR/2001/REC-xml-c14n-20010315"/>
      </Transforms>
      <DigestMethod Algorithm="http://www.w3.org/2001/04/xmlenc#sha256"/>
      <DigestValue>8hfzeaeJK8wiJD9xNzaznJoE0xzejRWnq4I99pMDeWg=</DigestValue>
    </Reference>
    <Reference Type="http://www.w3.org/2000/09/xmldsig#Object" URI="#idValidSigLnImg">
      <DigestMethod Algorithm="http://www.w3.org/2001/04/xmlenc#sha256"/>
      <DigestValue>rdxspxgWDxseG9tsuI1KTQZt4MkBSFwxSsVgPW9r8fI=</DigestValue>
    </Reference>
    <Reference Type="http://www.w3.org/2000/09/xmldsig#Object" URI="#idInvalidSigLnImg">
      <DigestMethod Algorithm="http://www.w3.org/2001/04/xmlenc#sha256"/>
      <DigestValue>lf2BZWlQgb/3cPP1VwNDe1EFrj9U/7mcYWe4Y/yS6cA=</DigestValue>
    </Reference>
  </SignedInfo>
  <SignatureValue>kr1mcKkNsxMjrA+tbYWGja1j6mEiHBxs03gJXnbMLzEmJKOy/8F+irSI31ObRWsAsRBveZC0z8zc
3tlNuYSFoJx4dAHgyARTSE8WpWJeStBYm1PTECH3KiTrjuZ6f6N+kLauvAsqGilhLpxSby8nuV/B
UJqFxKfD2xqHEz8lni8wIrmvjnRd1TqeBbRaHG7UAzoJBAUlcKmFa6/BgVVgByi4Lb8/JdUwwQNp
HRDMs/Qq1/JS9sMsvI5KFFX9tbS4SbDYJ+MSfwXAeDWfy7vK2NbQgOBPq1EMRmfdRZmgRxSgvDxj
5PGZTTtNO5LvQ6HjQ8oYGDW7ukPbEakw3aQrLw==</SignatureValue>
  <KeyInfo>
    <X509Data>
      <X509Certificate>MIID8jCCAtqgAwIBAgIQPrtChdHRr6VMW5jDXYt56jANBgkqhkiG9w0BAQsFADB4MXYwEQYKCZImiZPyLGQBGRYDbmV0MBUGCgmSJomT8ixkARkWB3dpbmRvd3MwHQYDVQQDExZNUy1Pcmdhbml6YXRpb24tQWNjZXNzMCsGA1UECxMkODJkYmFjYTQtM2U4MS00NmNhLTljNzMtMDk1MGMxZWFjYTk3MB4XDTI0MDIyNzEyMzc1N1oXDTM0MDIyNzEzMDc1N1owLzEtMCsGA1UEAxMkY2M3MzZkMDUtNDkzZS00ZjU5LThmMjgtYTVjMDFlZDI1ZjRkMIIBIjANBgkqhkiG9w0BAQEFAAOCAQ8AMIIBCgKCAQEAx+2qcVDhYhpXJENd63vvTbUIWT4r8j0i4f5nUmkxUXwhyeO/LqvXe2i/IhkyAFLKsPb9FXRhh/fIuEO7nvkPj63lj5oFLbO21e+E8Ih5IWvFGqZ2DGYb0eZoFw3eq6K5nyjLBQs9b7ODCyegLwB4ykpYftf0PnkCVfflbapuoRO0cl2UF7JMEr8MaZ6Hki4y/uSGeY1idtkF97ukNkYLJ3CwzN/IVuGsT9wanfprG1OQ8J1ngJwVixCYvE9DEC6XldxK1MW0iRN6OADi9/G+SGte0JntVEOF+18JtFqHTm5rUACwat7VLW5AI0sRCresaIt16917MNShtTi6bFO5YwIDAQABo4HAMIG9MAwGA1UdEwEB/wQCMAAwFgYDVR0lAQH/BAwwCgYIKwYBBQUHAwIwIgYLKoZIhvcUAQWCHAIEEwSBEAVtc8w+SVlPjyilwB7SX00wIgYLKoZIhvcUAQWCHAMEEwSBEBcNXdtoISJCrfvlRuUMSQswIgYLKoZIhvcUAQWCHAUEEwSBEOkkeAHzKTpOuHPmzBr7GKMwFAYLKoZIhvcUAQWCHAgEBQSBAlNBMBMGCyqGSIb3FAEFghwHBAQEgQEwMA0GCSqGSIb3DQEBCwUAA4IBAQCDeK34tBLjUvLfLka5oJs2B/HhbmKWt/JOrSVB/7dfajfOtOvv+TlPm261GHsBpEp62D2+9zOiLBhxpWaoxiEkO5E8jXk5nX1+u7+A9Agqti/4eCPyM1c45mBHfJ41jK5aSpBip49fKnx0WbmwRIjyNZU4NNgCTfajInuXctnEXSbRsbX80e3ftyuQLd4semBjQQKX5uRTi/dB8Ogas4/z/gFE1RMfe6/8DGuFjNhgWHeNW0MZIHJU+inDR57NR98lJnaUCg+i7mI0TZXid3u/5tBqX0xVLq3m9zbSbcyPVh7zSE//TLET0iM1E/5EMGAt6g3daDb9H1tSeZvnO+W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2026-05-12T12:13:39Z</mdssi:Value>
        </mdssi:SignatureTime>
      </SignatureProperty>
    </SignatureProperties>
  </Object>
  <Object Id="idOfficeObject">
    <SignatureProperties>
      <SignatureProperty Id="idOfficeV1Details" Target="#idPackageSignature">
        <SignatureInfoV1 xmlns="http://schemas.microsoft.com/office/2006/digsig">
          <SetupID>{43AD30D6-C0F2-4CCD-8116-E20B4B9F3A66}</SetupID>
          <SignatureText/>
          <SignatureImage>AQAAAGwAAAAAAAAAAAAAAGwAAAA8AAAAAAAAAAAAAAAnCQAAGwUAACBFTUYAAAEAUIcAAAwAAAABAAAAAAAAAAAAAAAAAAAAQAYAAIQDAABYAQAAwQAAAAAAAAAAAAAAAAAAAMA/BQDo8QIARgAAACwAAAAgAAAARU1GKwFAAQAcAAAAEAAAAAIQwNsBAAAAYAAAAGAAAABGAAAAkA8AAIQPAABFTUYrIkAEAAwAAAAAAAAAHkAJAAwAAAAAAAAAJEABAAwAAAAAAAAAMEACABAAAAAEAAAAAACAPyFABwAMAAAAAAAAAAhAAAXcDgAA0A4AAAIQwNsBAAAAAAAAAAAAAAAAAAAAAAAAAAEAAACJUE5HDQoaCgAAAA1JSERSAAAA4wAAAIAIAAAAANyFgWQAAAAEZ0FNQQAAsY58+1GTAAAACXBIWXMAAB7CAAAewgFu0HU+AAAAGXRFWHRTb2Z0d2FyZQBNaWNyb3NvZnQgT2ZmaWNlf+01cQAADjFJREFUeF7tWgl4VEUSrglJCCSQhGPBxCMcKi5yqiAoCxJE/FSQQ+QKJETRddEPxOCisEFAzbKoUdAPgRDkCiIKiByKiFxyCQgKRAQTbkIIV8hBJpnZv/rdk8lkzAOc+L36vnnT3a/7df1d9aqrqp+/k/7y5P+XR0hkYfxrCNmSoyXHyrIClq5WFkl55tOSoyXHyrIClq5WFklZNsfSVUtXK8sKWLpaWSRl2VVLVy1drSwrYOlqZZGUZVfN62rR3CU7LlD1tr2fqaos57M/2f1CXumuVNdOdYhizYYP/SNAlEpiDzgbzgnRLX/hvIW7comC2zwc/zel2ZmastNOgW1jYoJMKZRpjMuGXGYG8tevf3XVPyRWNs3ia4aKceR+hcU3Q6cN4nLOfKI9ic00zj95vlBU8tavf23Ee1J7dtsM/ivatCnxpM0MSLMYEyeos+cNPSyVBUQ6sbeFfKtIY/BSzJlXUHNlefA8HYbkHzdxrbjFaaXx9Jmb/kSM8wXEkI4RxzYW0AWJEccS6X/mNJkxRnRPM7+LW7JQSOgfWYrfqQJis061z636HYXNI1mSExjiwF7Vf07bY/JUxpwc84Yyc69P8COyz31Bfr/W5hM1hkgXKBi5z4CXcXnlHVxmj5MxqqeCZ15CS9CajrhOTRuAa/Kom4lSUXjhQ6JuCdum1DUjRpMrNNGOycdMYg4C4nvtlTj5GL8lLYkubmCuZRJWZ8qcHCL15VQxJvK9nXeLnv3tQ3B9/3/Qdfw/KtrulxWjokDNyXEGpq39ljx3eCdRcC4lqtvi4bVEc3QYpT6NgLHYldWST9AySIJINHjscaKlwMj09eMVxaUfZwrjEX4DX3Bh43PUB1AsMM5jdTPQUdSilBZFjvuvouVZtd/TU4iO2AOozjmiaZH/vgYgTWHcwAx0deFiNguDeuBaslrSNZUms9F52pXrH7ihndp6H5eONqY4luWY9yYONcUiP8zUA1gsdKeR56urob6tKTh6HTYRDePmGo5zy3eha3eBgUmR4ymUbZJvwHQbX3Ia0xupECSdfW5UIu82ZsgURrFZVDNOn4Yqi2owMC6/qro+y5dL3Xp+UYpbhqJzeapzhzw8d/f9jJ6uJExZ19QMRHNyFJJw+TCEVTUGv36wjyVfPmVkrvqGe7UGZSC/jiVasyjWxO+WI5PeFuY4q+VvUWZAmpJjHZ65oIZ+/vPwUULuR0tg5+/gBqgY69XJOQOPL25XYCluWXDYUhU6z4VQvgRNevWdd+HEUnG/bX8aRrE1/9JZP/8iVKp1ZxGxoq0tUDT59Rfpm0fQOXah2luRYwS35AUr7fu4cKtUqzF+7Nj/4n97thkvwJQcWV602oCRVTV7hYpjYbxcxK7YdcJ/iNISXWwUfDjushkLINEa/Bqp77F/UuhraNjbRb+Qf7BsCmNrnuzDpCranOfZdOooRcHIbWOToJJjShmd9nxvpoIx62vU1JAF5XjGKAVnFSRTGKkfVLMgRla/Y4tGUwrYaNBO0sIMvERbz9fSGLMNS4YLk1PbhdVarfYQfb6jjdQsts+RCKnWy6hFgCXrbsVAmsM4nl+/tFPJLWzO/VNn+I0WjnQie5yg48zY3BE6vkYBIyVPlFuyTthAVJ/G9UJLhxn9YY4OD9yB8oBbsO/0bfvWQ4hYzvdDQ3iTiqGTRpnDeOf48XjGhlZ+wfkw+Q7KOKhIAv+3NEknStFjvLkDrO77CsbHJA4+79WTndui2PjbQk+e5ZZQDrXyaXt01fvCT+1mpVBc4oohNYeREk9zlEEOtvDweNi7fkBNTAzGm/TLUeG3yPQSMOYu7mvYUzOJvmr+KzqUcOwIumkrQjWIl+jqZqmlz/MVAyePMomRpj84Sqw9KHoBsZPDDoBEcWwtVgwXBkPa5PtUKyCa3lds8QqFYS9NT0xSkgVVhr0rFumRhGQO3EABbyaYgmhSVzH3oP7fr0rPCYxq8yTi2sm7nPU1S1p//m/FAXBZ539bUE+kcYg2riyqiqxP0K6tCtvOvlx6Y8zGb37LLqh1e4ceils3OXHpuoOFYY2ie7p4i38YsFk5ElWJjlZn7cHhhkYDpWLbtmrTvbIv11psOzoK6uoav1DwIHlh/jAolwHmMZrl4PqPtzBe/zW+ETNYcrwRq3z957DkeP3X+EbMYMnxRqzy9Z/DKMe8jOII6fjvNNz92mo0jgbHObvNVkdKEfJNZ5Wqoew7y1SSWeAIitCfKOLG5b2Hcmy1GjeTY0h75pXQKHWMI+NyjQZqeH31aKEt6DaR7MnSJbAwT100nlFjZGc95jjzQvUGWmLoWE5QA+2E8mR2QEOj92fEyDxu52C1zU5c/MchOSHTvo4XUQo+wz1aygcbgX8fPExJw/T6EjeqXdLSpETrJoocM+iul5/hv35IAbz4gfLE52ciUFyg1FofQKkBRx6HXJIhPZZJZ0EyJUwmehvOfvstSsuM5xDyIIyTaAnSZBEntf6Mw1DjCqfIshgiFSd2flC5PfAil/LW9oREZYhU9NNPiaukHrkMkQoWaUFHbo/16qMPPrvsKx6N3xW1kUvcIuggQ6SMrUiXn3DhKBPZBF0Tn9jxUBHNCTI8SNQQ3OjJvc2Roxr6SMH46y/SIL6hV6XcDuli2TlwBKWoGM81lUMum0h8bFTmdMnGKs3SsSzNAsYwI4Ou9XCX215Uy7ardS/aafEC+cQXekW3HtM9b2VUYcZkzkvEikWWz4E3XFBY6MIQAxOejgjI3fPZoiJHifzmlYFRTgktQj6o1Tw+2foeq1ZzGicX5KBlIJ8dOf2czWUmjA/ymNMqG6PtqYVU8ilnU0DTiZoaMDZsQq17d4R4tjGsU0D7cDoO1dLkU6wJrM+ttrLRqhn5eOqU1YpxcY9xK/LLz81wUv6abmQTEZUdGKtqmk8UKdJ3GpWxWO7EWjZGexwWd6aE8Ru8OHE4rHGhsRzz7Yc+sxj6psMypEgYiznxe+tOBZjf6NHu5tbaWA2GnF2KFFc3zx3LuusRsQc5dgkqpO9yRaafjeGwVaUmuJ1b2G6wKvc+Doy7JWVNY8OVpsu7qkPdMzMfKfF2ccCYpqXRywF7TeRoo16YUOTVLq8kutdwrCExgFNhonpQ1UM4QAwPj0D6f5bIvbCVbeCiXB54Xgcj2Ye6BcCifcF5SHek24vd3K6gHImGsrIyRiyz7qBXm0Lk5BpLYhyM9O97MLACI289pXIXYpxbZubgxhAK6IYzhJSyMK44zeaveNwd8vTGB1UQo42iA4vowCE89H08V87NKAB5WZcwts7wCphHfI8RB4z7jzRCBSZEOntt/rM0QD12dMeM8zP+/AXjgXF1YRnfVO2XvpVoqhyeGx/k8Rsljz55DEz57CQ6BFXsqp4rSUwPr1m0Txwjf0T0aya+vUA6sVl9YPsEX+w4eQsVfp1I5IM87o9rcALJ4oN/Qc7FUAgPpEK7Ru8jDQXG6UmEj2TINYuLzLagBRAXb+CxXBnwLj6rAUYbS5mPh6m25tdI/d2xho0JqgrqgcPmlDIwRt2Ox/o5K/Khh0c5tq91ni5teSAVeVxjUlFZ6JapLVFkJ+ch3vMfBcYT+7BLh6HGxwK0/ayt5Dv+/MgD2WGw/e7BCOcTwLjxiotjL4/s73IecE3kyM/uDxF+XMBWz9WsPRIcFNa8k3jn9mTjojnSc/HtSfNv4anwvXqwukKlPdAy+DWOMLXDvH+67WsIRspQiDIm8RwjPwOMS7EjCFU1vNcfKPZNsqo6YoxdgPH4Oi237BGjy/jZ7jGWs1CebnvG2BJW5Ao+0AhB/t5IOgdR9lWV+9k4SYxl6zfwqD7+LHPpHcqrLT/gx3N1TOBxN7ScXEeM9FHXUL6UYZ+3wKzU3c5+NFSuOY5mZrehevGwVllNtkFTdeP4AaUfwkt090r+uAOf2HHsOrscx0+C4XG3MCItB+MQCaMIccsgtqp9Gsg3H4M/thB2cvoK2JDM+j2faGjfPU0/cMdwYR7v07ZbdiRilXNiPlJOdYvxgBROO9pj/2V8WS86/Pz8KEI607rENRvVGeuOyXIwNo3kkDpKfJbg3ptyLsYtOToBs8CY+30n8t/SmoPYpagKUq3g4cOi3ljFeIFjM/XwJgYY039v6IbTrzjKBj0pP/KStHR+owRbBfJCjnBnlEtjVNiR/uOx3VGcOmdpi/0t3O8A9XUVHyvM7AQQJ7qIXIJMwkLp1EuL1D/FjbuETjMN5n1mDrsRusGG1WVvX0cOB8SnUWEID3Th0oixBhaf5wtB9C593jxsSj75Sw4ADukpEr8A9p3VU1JOEPxLmyQGr5fwumru2DxprWSZgrv06c//ffmzFImwh0bhDz9OxGjja7eDWDn25Mn4J6j3Zm0C/jKge5K6k0T5U1fERzKF1hGDXL6QMGK8bC8R7mKYo9BfuhOZZy+Ws1yzPi6SSkX5Ts2zGzm8sJruIXNTCv3l/g+uocyjl6uG3xEqcxCn6QNa3ppUGAQ9S06yB+vegh8K7QHMwqPO3OpqbDZihIaRS20kCydTU0P6poszP9BFOV2qAUpiTfOM1SaqoqT0+OsvlbT7oslQjYoyMmeo+UmPCTI64WrVTSzn4WG6WwbuuL0cm+PdU328l4XRxwXkJXuWHL1cKB/vZsnRxwXkJXuWHL1cKB/vZsnRxwXkJXuWHL1cKB/vZsnRxwXkJXuWHL1cKB/vZsnRxwXkJXuWHL1cKB/vZsnRxwXkJXuWHL1cKB/vZsnRxwXkJXuWHL1cKB/vZsnRxwXkJXuWHL1cKB/vZsnRxwXkJXuWHL1cKB/vZsnRxwXkJXuWHL1cKB/vZsnRxwXkJXuWHL1cKB/v9n+hZKrgUCDbBQAAAABJRU5ErkJggghAAQgkAAAAGAAAAAIQwNsBAAAAAwAAAAAAAAAAAAAAAAAAABtAAABAAAAANAAAAAEAAAACAAAAAAAAgAAAAIAAAGNDAAAAQwMAAAAAAICyAACAsv7/2UIAAICyAACAsv7/c0IhAAAACAAAAGIAAAAMAAAAAQAAABUAAAAMAAAABAAAABUAAAAMAAAABAAAAFEAAABcdgAAAAAAAAAAAABsAAAAPAAAAAAAAAAAAAAAAAAAAAAAAADjAAAAgAAAAFAAAAAMBAAAXAQAAAByAAAAAAAAIADMAG0AAAA9AAAAKAAAAOMAAACAAAAAAQAIAAAAAAAAAAAAAAAAAAAAAAD5AAAAAAAAAAAAAAD///8A+fn5AJubmwBHR0cAERERAAoKCgBBQUEAlJSUAPj4+ABkZGQANDQ0AC8vLwAxMTEAPT09ALGxsQC6uroATU1NAEtLSwBZWVkAe3t7ALy8vAD6+voA/Pz8AFxcXAAyMjIAU1NTAPPz8wD39/cAmpqaAEBAQAANDQ0ACwsLAIaGhgDp6ekA/v7+AJ2dnQA6OjoABQUFAAYGBgCvr68ADg4OAMHBwQDCwsIAHBwcACsrKwAPDw8Ao6OjANLS0gCgoKAACAgIAHBwcADq6uoAISEhABkZGQB+fn4AIyMjAF5eXgDQ0NAAJSUlAIuLiwBdXV0APDw8APv7+wDm5uYADAwMAGVlZQAJCQkAEhISAP39/QBra2sAJiYmADMzMwBgYGAAYmJiAFJSUgAXFxcA5OTkAJKSkgAtLS0AbW1tAICAgABsbGwAIiIiAH19fQBbW1sAra2tALe3twCKiooA9PT0AJycnAAeHh4AuLi4ACQkJAAQEBAAjY2NAHNzcwCCgoIA0dHRAOfn5wDAwMAApqamAOPj4wBqamoAx8fHAHd3dwB5eXkA7u7uAL+/vwBRUVEAExMTAFdXVwBmZmYA09PTAKGhoQB0dHQAs7OzABUVFQBFRUUANjY2AAcHBwAdHR0A3NzcAKurqwBvb28ApaWlAAMDAwDPz88AFBQUAIeHhwDDw8MASUlJAM3NzQC2trYAiYmJAMrKygCXl5cAqampANvb2wB1dXUAFhYWAJmZmQBDQ0MAT09PAJiYmACWlpYATk5OAM7OzgABAQEAyMjIAPb29gCfn58AaWlpAL29vQDi4uIAGhoaANTU1ADy8vIAqqqqAMvLywACAgIABAQEAN/f3wDt7e0AQkJCABgYGAAsLCwA2traAH9/fwA3NzcAlZWVAExMTAAoKCgAubm5AMzMzACPj48Ajo6OANjY2AC7u7sAOTk5AOjo6ABxcXEAWFhYAOHh4QBaWloAODg4AOzs7ADJyckAPz8/ANfX1wApKSkAfHx8ALW1tQDl5eUArq6uACAgIADe3t4AZ2dnACcnJwA7OzsA4ODgAFRUVACTk5MAcnJyAEpKSgCwsLAApKSkAISEhAB6enoAgYGBADAwMADZ2dkA8fHxAN3d3QDW1tYANTU1ACoqKgCioqIAYWFhAMbGxgDr6+sA1dXVAKysrABfX18AxcXFAMTExACnp6cAPj4+AHZ2dgCMjIwAsrKyAHh4eAAfHx8AY2NjAEZGRgBubm4ASEhIAPDw8ABEREQAiIiIAJ6engCDg4MAGxsbAFBQUAC+vr4AqKioAO/v7wAuLi4A9fX1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t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2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M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o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9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X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8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Q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R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3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L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FhwBAQEBAQEBHD8BAQEBAQEBARaWAQEBAQEBAQEXlgEBAQEBAQH4WQEBAQEBAQEBAQEBFp0/AQEBAQEBAQEBAQEBFp2WAQEBAQEBAQEBAaJk5q2H7QEBAQEBAQEBAQEBAQEBAQEBAQEBAQEBRfhFAQEBARydRQEBAQEBAQEBAQEBARydHAEBAQEBAZ0XAQEBAQEBAQEBAQEBAQEBAQEBAQEBAQEBAQEBAQEBAQEBAQEBAQEBAQEBAQEBAQEBAQEBAQEBAfg/AQEBAQEBAQEBAQEBAQEBAAEBAQEBAQEBAQEBAQEfAAAA3QEBAfaUAABPAQEBAQFNBgAAoSIBAQEBAekAAACCAQEBASYAAADBAQEBAQEBAQGwAAAAMwEBAQEBAQEBAQE9AAAADAEBAQEBAYIEoAAAAAAAACCPLxcBAQEB8AAAAAAAAAAAAACDAQFqAAAAfAEBfAAAAAgBAQEBAQEBAQEBswAAAJIBAQGFAAAAGQEBAQEBAQEBrwAAAAAAAAAAAAAA6wEBAbt+AAAAAAAAAAAAwwEBnDIAAAAAAAAAAAAuAQGyAAAA9wEBAQEBAQEBAQEBAQEBAAEBAQEBAQEBAQEBAQEAAAAA9AEBAWYAAACAAQEBAQE3AAAAANEBAQEBAeoAAAD1AQEBFgAAAAC9AQEBAQEBAQEQAAAAJgEBAQEBAQEBAQEAAAAAuAEBAQHU1wAAAAAAAAAAAAAAALkBAQEB7AAAAAAAAAAAAADyAQETAAAAjwEBiAAAAL4BAQEBAQEBAQG6AAAAAFQBAQGNAAAAdQEBAQEBAQEBPgAAAAAAAAAAAAAA6gEBARQAAAAAAAAAAAAAAD8BsAAAAAAAAAAAAAAA3AHwAAAAXgEBAQEBAQEBAQEBAQEBAAEBAQEBAQEBAQEBAQEAAAAAbAEBAWYAAAB1AQEBAQHyAAAAAMMBAQEBAeoAAACJAQEBFgAAAAC9AQEBAQEBAQEjBgAAACoBAQEBAQEBAQ8AAAAAbAEBAYofAAAAAAAAAAAAAAAAAEQBAQEBBAAAAAAAAAAAAABdAQETAAAAjwEBawAAAAC0AQEBAQEBAQGwAAAAANUBAQEdAAAAdQEBAQEBAQEBJQAAAAAAAAAAAAAA8wEBARQAAAAAAAAAAAAAoEUBXwAAAAAAAAAAAAAAGwGXAAAABQEBAQEBAQEBAQEBAQEBAAEBAQEBAQEBAQEBAQEAAAAAbAEBAWYAAAB1AQEBAZwAAAAAAAAwAQEBAe4AAACJAQEBFgAAAAC9AQEBAQEBAQEBSQAAAJgBAQEBAQEBAW0AAAAfAQEBP4wAAAAAAG3wZLKGeQAAAG4BAQEBBAAAAF1GRlLrM3zOAQETAAAAjwEBAbMAAADlAQEBAQEBAQENAAAArAEBAQEdAAAAdQEBAQEBAQEBJQAAAKvOzs7Ozs7ZegEBARQAAAAuUmdS6zMzWAEBXwAAAENSZ1LrfHzxAQGXAAAABQEBAQEBAQEBAQEBAQEBAAEBAQEBAQEBAQEBAQEAAAAAbAEBAWYAAAB1AQEBAYsAAAAAAADrAQEBAe4AAACJAQEBFgAAAAC9AQEBAQEBAQEB4QAAAHXEp6enp6ensScAAADFAQEB6QAAAADDtAEBAQEB5gAAAG4BAQEBBAAAALgBAQEBAQEBAQETAAAAjwEBATEAAACmt6enp6enp4cAAAAAhgEBAQEdAAAAdQEBAQEBAQEBJQAAAOQBAQEBAQEBAQEBAdAAAABHAQEBAQEBAQEBXwAAAKUBAQEBAQEBAQGXAAAABQEBAQEBAQEBAQEBAQEBAAEBAQEBAQEBAQEBAQEAAAAAbAEBAWYAAAB1AQEBAaUAAAAAAABBAQEBAY4AAACJAQEBFgAAAAC9AQEBAQEBAQEBAUEAAAAAAAAAAAAAAAAAAAC7AQG0AAAAAEwJAQEBAQEBDwAAAG4BAQEB6gAAABMBAQEBAQEBAQETAAAAjwEBAUUAAAAAAAAAAAAAAAAAAAAA3AEBAQEdAAAAdQEBAQEBAQEBJQAAAOQBAQEBAQEBAQEBAdAAAAA7AQEBAQEBAQEBXwAAAKUBAQEBAQEBAQGXAAAABQEBAQEBAQEBAQEBAQEBAAEBAQEBAQEBAQEBAQEAAAAAbAEBAWYAAAB1AQEBfwAAAEGOAAAAKgEBAY4AAACJAQEBFgAAAADTAQEBAQEBAQEBAZgAAAAAAAAAAAAAAAAAAHUBAQHvAAAAABUBAQEBAQEBDwAAAG4BAQEBBAAAABMBAQEBAQEBAQETAAAAjwEBAQF2AAAAAAAAAAAAAAAAAAALAQEBAQEdAAAAdQEBAQEBAQEBJQAAAOQBAQEBAQEBAQEBAdAAAAA7AQEBAQEBAQEBXwAAAKUBAQEBAQEBAQGXAAAABQEBAQEBAQEBAQEBAQEBAAEBAQEBAQEBAQEBAQEAAAAAbAEBAWYAAAB1AQEBRgAAAD2yAAAAEwEBAaQAAACJAQEBFgAAAAAES7hnkLEBAQEBAZMAAAAAAAAAAAAAAAAAAGABAQHuAAAAeQEBAQEBAQEBDwAAAG4BAQEBBAAAABMBAQEBAQEBAQETAAAAjwEBAQGeAAAAAAAAAAAAAAAAAACRAQEBAQEdAAAAdQEBAQEBAQEBJQAAAOQBAQEBAQEBAQEBAdAAAAA7AQEBAQEBAQEBXwAAAKUBAQEBAQEBAQGXAAAABQEBAQEBAQEBAQEBAQEBAAEBAQEBAQEBAQEBAQEAAAAAbAEBAWYAAAB1AQEBRAAAAOEBHwAAJkUBAaQAAACJAQEBFgAAAAAAAAAAAADSfwEBAQF1AAAA0yIiIiKyAAAAAGIBAQGMAAAAPQEBAQG0MHE6sAAAAG4BAQEBBAAAABMBAQEBAQEBAQETAAAAjwEBAQEWoQAAoO0iIiK0WgAAAAAbAQEBAQEdAAAAdQEBAQEBAQEBJQAAAGoBAQEBAQEBAQEBAdAAAABHAQEBAQEBAQEBXwAAAKUBAQEBAQEBAQGXAAAABQEBAQEBAQEBAQEBAQEBAAEBAQEBAQEBAQEBAQEAAAAAbAEBAWYAAAB1AQHgAAAALgEB6wAAAMIBAaQAAACJAQEBFgAAAAAAAAAAAAAAAH0BAQFzAAAAkAEBAQHLAAAALAEBAQEnAAAAIQEBAQHoAAAAAAAAAG4BAQEBBAAAABMBAQEBAQEBAQETAAAAjwEBAQEBkgAAAJkBAQEBjwAAAOMBAQEBAQEdAAAAdQEBAQEBAQEBJQAAAMN2durszIMwAQEBAdAAAADGAQEBAQEBAQEBXwAAAKUBAQEBAQEBAQGXAAAABQEBAQEBAQEBAQEBAQEBAAEBAQEBAQEBAQEBAQEAAAAAbAEBAWYAAACAAQHpAAAAaQEB0wAAAOoBAaQAAACJAQEBFgAAAAB2GhHoAAAAAACxAQGxAAAAuQEBAQGlAAAAVAEBASOhAAAAHQEBAQFBAAAAAAAAAG4BAQEBBAAAALgBAQEBAQEBAQETAAAAjwEBAQEBhQAAADkBAQEBAAAAAHIBAQEBAQEdAAAAdQEBAQEBAQEBJQAAAAAAAAAAAAAhAQEBAdAAAADGAQEBAQEBAQEBXwAAAKUBAQEBAQEBAQGXAAAABQEBAQEBAQEBAQEBAQEBAAEBAQEBAQEBAQEBAQEAAAAAbAEBAWYAAACAAQEnAAAA0wEBAUcAAABZAaQAAACJAQEBFgAAAADTAQEBewAAAACkAQEBwwAAANQBATAAAAAAegEBAQF4AAAAsAEBAQFPAAAAAAAAAG0BAQEBBAAAAFUBAQEBAQEBAQETAAAAjwEBAQEBI3gAAEEBAQHCAAAAlBwBAQEBAQEdAAAAdQEBAQEBAQEBJQAAAAAAAAAAAACBAQEBAdAAAACsAQEBAQEBAQEBXwAAAKUBAQEBAQEBAQGXAAAABQEBAQEBAQEBAQEBAQEBAAEBAQEBAQEBAQEBAQEAAAAAbAEBAWYAAABuARUAAADYAQEBAaoAAACNAaQAAACJAQEBFgAAAAC9AQEBAUIAAAAAGwEBUQAAAIgBAbUAAAAtAQEBAQHoAAAAxQEBAQEBAQEBAQEBAQEBAQEBBAAAABgBAQEBAQEBAQETAAAAjwEBAQEBARgAAABkAQERAAAAzAEBAQEBAQEdAAAAdQEBAQEBAQEBJQAAAC3fSUlJSRjTAQEBAdAAAAC+AQEBAQEBAQEBXwAAAEwBAQEBAQEBAQGXAAAABQEBAQEBAQEBAQEBAQEBAAEBAQEBAQEBAQEBAQEAAAAAbAEBAWYAAABuAbgAAACvAQEBAdQAAAALAaQAAACJAQEBFgAAAAC9AQEBAa4AAAAAfwEBwQAAALMBAZsAAABYAQEBAQHJAAAANQEBAQEBAQEBAQEBAQEBAQEBBAAAAD0BAQEBAQEBAQETAAAAjwEBAQEBARUAAADaARYmAAAAVgEBAQEBAQEdAAAAdQEBAQEBAQEBJQAAAOcBAQEBAQEBAQEBAdAAAADYAQEBAQEBAQEBXwAAAKUBAQEBAQEBAQGXAAAABQEBAQEBAQEBAQEBAQEBAAEBAQEBAQEBAQEBAQEAAAAAbAEBAWYAAABEATIAAACdAQEBAQESAAAAnaQAAACJAQEBFgAAAAC9AQEBAaIAAAAAXAEBAUcAAABrYgAAAABrAQEBAQHZAAAAAOABAQEBAQEBAQEBAQEBAQEBBAAAAD0BAQEBAQEBAQETAAAAjwEBAQEBAQEfAAAfAeYAAAAAAQEBAQEBAQEdAAAAdQEBAQEBAQEBJQAAAOQBAQEBAQEBAQEBAdAAAADYAQEBAQEBAQEBXwAAADYBAQEBAQEBAQGXAAAABQEBAQEBAQEBAQEBAQEBAAEBAQEBAQEBAQEBAQEAAAAAbAEBAWYAAAAFsgAAAKQBAQEBAQGtAAAA5Y4AAACJAQEBFgAAAAC9AQEBARAAAAAAggEBATwAAAADYAAAABkBAQEBAQE/BgAAAFsXAQEBAQEBAQEBAQEBAQEBBAAAADkBAQEBAQEBAQETAAAAjwEBAQEBAQGYAAAA220AAAATAQEBAQEBAQEdAAAAdQEBAQEBAQEBJQAAAOQBAQEBAQEBAQEBAdAAAAAtAQEBAQEBAQEBXwAAADYBAQEBAQEBAQGXAAAABQEBAQEBAQEBAQEBAQEBAAEBAQEBAQEBAQEBAQEAAAAAbAEBAWYAAACMuAAAAOIBAQEBAQEBIAAALYMAAACJAQEBFgAAAAC9AQEBAeMAAAAAawEBAcEAAAB2eQAAAKoBAQEBAQEB0QAAAAANCQEBAQEBAQFFhh4BAQEBBAAAADkBAQEBAQEBAQETAAAAjwEBAQEBAQHbAAAAxZQAAABXAQEBAQEBAQEdAAAAdQEBAQEBAQEBJQAAAOQBAQEBAQEBAQEBAdAAAAAtAQEBAQEBAQEBXwAAAJsBAQEBAQEBAQGXAAAABQEBAQEBAQEBAQEBAQEBAAEBAQEBAQEBAQEBAQEAAAAAbAEBAWYAAAB1JgAAfiMBAQEBAQEBYAAAAFsAAACJAQEBFgAAAADA3YTedwAAAAC5AQEBAQF3AAAAAAAAAGsBAQEBAQEBAQwAAAAAJxQwutRNdDknACAXAQEBBAAAAN8BAQEBAQEBAQETAAAAjwEBAQEBAQEBpQAAAAAAAAYBAQEjL5eXl5ffAAAAKdmXl5cknAEBJQAAAFXg4ODg4dvgGwEBAdAAAACmAQEBAQEBAQEBXwAAAJsBAQEBAQEBAQGXAAAABQEBAQEBAQEBAQEBAQEBAAEBAQEBAQEBAQEBAQEAAAAAbAEBAWYAAAAAAAAAEwEBAQEBAQEBsQAAAAAAAACJAQEBFgAAAAAAAAAAAAAAAACxAQEBAQHKAAAAAAAAvAEBAQEBAQEBAdyMAAAAAAAAAJQAAAAAAB8BAQEBBAAAAEkBAQEBAQEBAQETAAAAjwEBAQEBAQEBywAAAAAAAEoBAQGEAAAAAAAAAAAAAAAAAAAAvAEBJQAAAAAAAAAAAAAAUAEBAdAAAABPAQEBAQEBAQEBXwAAACwBAQEBAQEBAQGXAAAABQEBAQEBAQEBAQEBAQEBAAEBAQEBAQEBAQEBAQEAAAAAbAEBAbQAAAAAAAAAggEBAQEBAQEBAaYAAAAAAADCAQEBRQAAAAAAAAAAAAAAH4IBAQEBAQGdAAAAAAAA2QEBAQEBAQEBAQGdBwAAAAAAAAAAAAAAABIBAQEBBAAAANoBAQEBAQEBAQETAAAAjwEBAQEBAQEB1gAAAAAAANsBAQGZAAAAAAAAAAAAAAAAAAAADAEBJQAAAAAAAAAAAAAAGAEBAdAAAABPAQEBAQEBAQEBXwAAACwBAQEBAQEBAQGXAAAABQEBAQEBAQEBAQEBAQEBAAEBAQEBAQEBAQEBAQEAAAAAuwEBAQHXAAAAAKHRAQEBAQEBAQEBAWJeAAAAACAbAQEBAQwAAAAAAAAAJ9KwWQEBAQEBAQEBkgAAAABDFgEBAQEBAQEBAQEBARW8AAAAAAAAAAC+AwEBAQEBSwAAAFABAQEBAQEBAQFCAAAAuAEBAQEBAQEBAdgAAAAANQEBAQHTAAAAAAAAAAAAAAAAAAAAjwEBYAAAAAAAAAAAAAAAiwEBASEAAAAlAQEBAQEBAQEBjQAAAMYBAQEBAQEBAQF7AAAAmwEBAQEBAQEBAQEBAQEBAAEBAQEBAQEBAQEBAQFZcX8iAQEBAQEBQMHBwQkBAQEBAQEBAQEBAQFFIk3BQBYBAQEBAQFAwcHBTWNrRQEBAQEBAQEBAQEBF3pxYtMbAQEBAQEBAQEBAQEBAQEB1CtahlhaZKMBAQEBAQEBFqeT1UUBAQEBAQEBAQFFepOKFwEBAQEBAQEBAQnTYjCnAgEBAQEBtMHBwcHBwcHBwcHBwcFNAgEBAWPBwcHBwcHBwcFNPwEBAQGik7ECAQEBAQEBAQEBAbeT1hwBAQEBAQEBAQEBTX+clg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FxXLzKkOPcpmAQEBzVS/CD8BAQEBAQEBAQEBzqgUUXoBAZXPFE5rAQEBAQEBn1HQ0WwBAQGECAgICAgICAgIyhsBAQEBARytYJKz0qTFzhsBAQEBAQEBAQFZL0mpDLxKfZYBAQEBAQEBAQEBAQEBAQEBAQEBAQEBAQEBAQEBAQEBAQEBAQEBAQEBAQEBAQEBAQEBAQEBAQEBAQEBAQEBAQEBAAEBAQEBAQEBAQEBAQEBAQEBAQEBAQEBAQEBAQEBAQEBAQEBAQEBAQEBAQEBAQEBAQEBAQEBAQEBAQEBAQEBAQEvjAAAAAAAAAAAjrQBRwAAAJABAQEBAQEBAQFjAAAAAMoBAV0AAAA8AQEBAQEBQwAAAAcBARwAAAAAAAAAAAAAACQBAQEBNycAAAAAAAAAAH6YHAEBAQEBAYsmAAAAAAAAACZYAQEBAQEBAQEBAQEBAQEBAQEBAQEBAQEBAQEBAQEBAQEBAQEBAQEBAQEBAQEBAQEBAQEBAQEBAQEBAQEBAQEBAAEBAQEBAQEBAQEBAQEBAQEBAQEBAQEBAQEBAQEBAQEBAQEBAQEBAQEBAQEBAQEBAQEBAQEBAQEBAQEBAQEBAcUAAAAAAAAAAAAAAMYBqAAAAMcBAQEBAQEBAQEhAAAAAMgBAUcAAACwAQEBAQF7AAAAAIkBASIAAAAAAAAAAAAAAF8BAQLGAAAAAAAAAAAAAAAANsgBAQEBXAAAAAAAAAAAAAAAyQEBAQEBAQEBAQEBAQEBAQEBAQEBAQEBAQEBAQEBAQEBAQEBAQEBAQEBAQEBAQEBAQEBAQEBAQEBAQEBAQEBAAEBAQEBAQEBAQEBAQEBAQEBAQEBAQEBAQEBAQEBAQEBAQEBAQEBAQEBAQEBAQEBAQEBAQEBAQEBAQEBAQEBUQAAAAAAAKAffgAAAAABxAAAAAAcAQEBAQEBAQGsAAAApgEBAUcAAACwAQEBAQEOAAAAHwEBATQAAAAAAAAAAAAAAFYBAXYAAAAAAH5TDYwAAAAAAC5FAQEBMQAAAHg+EUiUAAAAAIgBAQEBAQEBAQEBAQEBAQEBAQEBAQEBAQEBAQEBAQEBAQEBAQEBAQEBAQEBAQEBAQEBAQEBAQEBAQEBAQEBAAEBAQEBAQEBAQEBAQEBAQEBAQEBAQEBAQEBAQEBAQEBAQEBAQEBAQEBAQEBAQEBAQEBAQEBAQEBAQEBAQGxAAAAAAC8fyMBI3FwAKABAb4AAAAxAQEBAQEBAZoAAAAArwEBAUcAAACwAQEBAWYAAAAAvwEBATQAAAAAwGZNwUBjYwEBwgAAAAAnMQIBAQGKdwAAAAC4AQEBngCpmSMBAQGjwwAAAAUBAQEBAQEBAQEBAQEBAQEBAQEBAQEBAQEBAQEBAQEBAQEBAQEBAQEBAQEBAQEBAQEBAQEBAQEBAQEBAQEBAAEBAQEBAQEBAQEBAQEBAQEBAQEBAQEBAQEBAQEBAQEBAQEBAQEBAQEBAQEBAQEBAQEBAQEBAQEBAQEBAQG2AAAAABMBAQEBAQEBt4YBAVgAAAA1uBMTExMTE7kAAAAAowEBAUcAAACwAQEBATMAAAAAugEBATQAAAAArgEBAQEBAQEBDQAAAAC7AQEBAQEBAbwAAAAAmgEBAlwBAQEBAQEBlQAAAAC9AQEBAQEBAQEBAQEBAQEBAQEBAQEBAQEBAQEBAQEBAQEBAQEBAQEBAQEBAQEBAQEBAQEBAQEBAQEBAQEBAAEBAQEBAQEBAQEBAQEBAQEBAQEBAQEBAQEBAQEBAQEBAQEBAQEBAQEBAQEBAQEBAQEBAQEBAQEBAQEBAQEAAAAAQxcBAQEBAQEBAQEBAaMAAAAAAAAAAAAAAAAAAACzAQEBAUcAAACwAQEBIwYAAABtAQEBATQAAAAArgEBAQEBAQGjAAAAABoBAQEBAQEBAbQAAAAAtQEBAQEBAQEBAQEBIgAAAACtAQEBAQEBAQEBAQEBAQEBAQEBAQEBAQEBAQEBAQEBAQEBAQEBAQEBAQEBAQEBAQEBAQEBAQEBAQEBAQEBAAEBAQEBAQEBAQEBAQEBAQEBAQEBAQEBAQEBAQEBAQEBAQEBAQEBAQEBAQEBAQEBAQEBAQEBAQEBAQEBAYQAAAAAcwEBAQEBAQEBAQEBAQFIAAAAAAAAAAAAAAAAAABaAQEBAUcAAACwAQEBYQAAAACxAQEBATQAAAAArgEBAQEBAQF0AAAAAFwBAQEBAQEBAQEEAAAAOAEBAQEBAQEBAQEBIQAAAACyAQEBAQEBAQEBAQEBAQEBAQEBAQEBAQEBAQEBAQEBAQEBAQEBAQEBAQEBAQEBAQEBAQEBAQEBAQEBAQEBAAEBAQEBAQEBAQEBAQEBAQEBAQEBAQEBAQEBAQEBAQEBAQEBAQEBAQEBAQEBAQEBAQEBAQEBAQEBAQEBAaoAAAAAmQEBAQEBAQEBAQEBAQGqAAAAdRGrq6urrAAAAACWAQEBAUcAAABOAQGtAAAAABMBAQEBATQAAAAArgEBAQEBAQEhAAAAAFkBAQEBAQEBAQGvAAAAAAkBAQEBAQEBAT9pAAAAAAA0AQEBAQEBAQEBAQEBAQEBAQEBAQEBAQEBAQEBAQEBAQEBAQEBAQEBAQEBAQEBAQEBAQEBAQEBAQEBAQEBAAEBAQEBAQEBAQEBAQEBAQEBAQEBAQEBAQEBAQEBAQEBAQEBAQEBAQEBAQEBAQEBAQEBAQEBAQEBAQEBAVEAAAAAIgEBAQEBAQEBAQEBAQGjAAAAQQEBAQEBpAAAAHYBAQEBAUcAAABMLaUAAAAApgIBAQEBATQAAAAAhAEBAQEBAQFSAAAAAAEBAQEBAQEBAQGZAAAAAKcBAQEBAQGdqB8AAAAAAKkBAQEBAQEBAQEBAQEBAQEBAQEBAQEBAQEBAQEBAQEBAQEBAQEBAQEBAQEBAQEBAQEBAQEBAQEBAQEBAQEBAAEBAQEBAQEBAQEBAQEBAQEBAQEBAQEBAQEBAQEBAQEBAQEBAQEBAQEBAQEBAQEBAQEBAQEBAQEBAQEBAVIAAAAAnQEBAQEBAQEBAQEBAQEBDgAAAGgBAQECAAAAAJ4BAQEBAUcAAAAAAAAAAAAGnwEBAQEBATQAAAAAhAEBAQEBAQFKAAAABgEBAQEBAQEBAQF/AAAAAJ8BAQEBHBSgAAAAAAAAoaIBAQEBAQEBAQEBAQEBAQEBAQEBAQEBAQEBAQEBAQEBAQEBAQEBAQEBAQEBAQEBAQEBAQEBAQEBAQEBAQEBAAEBAQEBAQEBAQEBAQEBAQEBAQEBAQEBAQEBAQEBAQEBAQEBAQEBAQEBAQEBAQEBAQEBAQEBAQEBAQEBAVAAAAAAGwEBAQEBAQEBAQEBAQEBlwAAAGcBAQFyAAAAfgkBAQEBAUcAAAAAAAAAAAAAAG0BAQEBATQAAAAAkwEBAQEBAQGYAAAAHwEBAQEBAQEBAQEwAAAAAJkBAQGamwAAAAAAAABMnAEBAQEBAQEBAQEBAQEBAQEBAQEBAQEBAQEBAQEBAQEBAQEBAQEBAQEBAQEBAQEBAQEBAQEBAQEBAQEBAQEBAAEBAQEBAQEBAQEBAQEBAQEBAQEBAQEBAQEBAQEBAQEBAQEBAQEBAQEBAQEBAQEBAQEBAQEBAQEBAQEBATcAAAAANAEBAQEBAQEBAQEBAQEBCQAAAG4BAQGOAAAASwEBAQEBAUcAAACPkJFhSAAAAACSAQEBATQAAAAAkwEBAQEBAQFUAAAAlAEBAQEBAQEBAQGVAAAAAJUBAZaAAAAAAAAAQTwBAQEBAQEBAQEBAQEBAQEBAQEBAQEBAQEBAQEBAQEBAQEBAQEBAQEBAQEBAQEBAQEBAQEBAQEBAQEBAQEBAQEBAAEBAQEBAQEBAQEBAQEBAQEBAQEBAQEBAQEBAQEBAQEBAQEBAQEBAQEBAQEBAQEBAQEBAQEBAQEBAQEBASQAAAAAggEBAQEBAQEBAQEBAQEBAYMAAACEAVkAAAAAhQEBAQEBAUcAAAA8AQEBAYYAAAAAhwEBATQAAAAAfwEBAQEBAQGIAAAAABYBAQEBAQEBAQGJAAAAAIoBAYsAAAAAAIyNPwEBAQEBAQEBAQEBAQEBAQEBAQEBAQEBAQEBAQEBAQEBAQEBAQEBAQEBAQEBAQEBAQEBAQEBAQEBAQEBAQEBAQEBAAEBAQEBAQEBAQEBAQEBAQEBAQEBAQEBAQEBAQEBAQEBAQEBAQEBAQEBAQEBAQEBAQEBAQEBAQEBAQEBAXoAAAAAVAEBAQEBAQEBAQEBAQEBAXsAAAB8AX0AAAB+AQEBAQEBAUcAAAA8AQEBAQFMAAAAYAEBATQAAAAAfwEBAQEBAQFiAAAAACoBAQEBAQEBAQFzAAAAABYBAYAAAAAAgQEBAQEBAQEBAQEBAQEBAQEBAQEBAQEBAQEBAQEBAQEBAQEBAQEBAQEBAQEBAQEBAQEBAQEBAQEBAQEBAQEBAQEBAQEBAAEBAQEBAQEBAQEBAQEBAQEBAQEBAQEBAQEBAQEBAQEBAQEBAQEBAQEBAQEBAQEBAQEBAQEBAQEBAQEBAQEFAAAAbgEBAQEBAQEBAQEBAQEBASMAAAB1AXYAAABJAQEBAQEBAUcAAAA8AQEBAQF3AAAAGgEBATQAAAAAOgEBAQEBAQEXeAAAABgBAQEBAQEBAQF5AAAAOAEBAQAAAABSAQEBAQEBAQEBAQEBAQEBAQEBAQEBAQEBAQEBAQEBAQEBAQEBAQEBAQEBAQEBAQEBAQEBAQEBAQEBAQEBAQEBAQEBAQEBAAEBAQEBAQEBAQEBAQEBAQEBAQEBAQEBAQEBAQEBAQEBAQEBAQEBAQEBAQEBAQEBAQEBAQEBAQEBAQEBAQFpAAAAAGoBAQEBAQEBa2wBAQEBAQFtAAAAOgAAAABkAQEBAQEBAUcAAAA8AQEBAQFuAAAAbwEBATQAAAAAOgEBAQEBAQEBcAAAAABxAQEBAQEBAXIAAAAAcwEBAQAAAAB0AQEBAQEBAQEBAQEBAQEBAQEBAQEBAQEBAQEBAQEBAQEBAQEBAQEBAQEBAQEBAQEBAQEBAQEBAQEBAQEBAQEBAQEBAQEBAAEBAQEBAQEBAQEBAQEBAQEBAQEBAQEBAQEBAQEBAQEBAQEBAQEBAQEBAQEBAQEBAQEBAQEBAQEBAQEBAQFZJgAAAAAURQEBARZaJ1sBAQEBAQFcAAAAXQAAAF4BAQEBAQEBAUcAAABfAQEBAWAAAAAAYQEBATQAAAAAYgEBAQEBAQEBYwAAAAAyZAEBAQEBZQAAAAAAZgEBASwAAABnAQEBAQFoGgEBAQEBAQEBAQEBAQEBAQEBAQEBAQEBAQEBAQEBAQEBAQEBAQEBAQEBAQEBAQEBAQEBAQEBAQEBAQEBAQEBAAEBAQEBAQEBAQEBAQEBAQEBAQEBAQEBAQEBAQEBAQEBAQEBAQEBAQEBAQEBAQEBAQEBAQEBAQEBAQEBAQEBLwAAAAAAQRJCBEMAAEQBAQEBAQFFBgAAAAAAAEYBAQEBAQEBAUcAAABISUpLTAAAAAAATQEBATQAAAAAMAEBAQEBAQEBAU4AAAAAAE9QUVJTAAAAAAAzAQEBAVQAAAAAVVZXWA0AADQBAQEBAQEBAQEBAQEBAQEBAQEBAQEBAQEBAQEBAQEBAQEBAQEBAQEBAQEBAQEBAQEBAQEBAQEBAQEBAQEBAAEBAQEBAQEBAQEBAQEBAQEBAQEBAQEBAQEBAQEBAQEBAQEBAQEBAQEBAQEBAQEBAQEBAQEBAQEBAQEBAQEBATcAAAAAAAAAAAAAADgBAQEBAQEBOQAAAAAAADoBAQEBAQEBATsAAAAAAAAAAAAAAAA8AQEBATQAAAAAMAEBAQEBAQEBAQE9AAAAAAAAAAAAAAAAAD4BAQEBAT82AAAAAAAAAAAAAEABAQEBAQEBAQEBAQEBAQEBAQEBAQEBAQEBAQEBAQEBAQEBAQEBAQEBAQEBAQEBAQEBAQEBAQEBAQEBAQEBAAEBAQEBAQEBAQEBAQEBAQEBAQEBAQEBAQEBAQEBAQEBAQEBAQEBAQEBAQEBAQEBAQEBAQEBAQEBAQEBAQEBAQEoKQAAAAAAAAAAICoBAQEBAQEBKwAAAAAALAEBAQEBAQEBAS0AAAAAAAAAAAAALi8BAQEBASIAAAAAMAEBAQEBAQEBAQEBMTIAAAAAAAAAAAAAMwEBAQEBAQE0NQAAAAAAAAAANiMBAQEBAQEBAQEBAQEBAQEBAQEBAQEBAQEBAQEBAQEBAQEBAQEBAQEBAQEBAQEBAQEBAQEBAQEBAQEBAQEBAAEBAQEBAQEBAQEBAQEBAQEBAQEBAQEBAQEBAQEBAQEBAQEBAQEBAQEBAQEBAQEBAQEBAQEBAQEBAQEBAQEBAQEBAgMEBQAABgcICQEBAQEBAQEBAQoLDA0ODwEBAQEBAQEBARAREhISEhISExQVFgEBAQEBARcYGQ0aGwEBAQEBAQEBAQEBARwdHh8AAAAgByEiAQEBAQEBAQEBIyQlJgAAJw4dHA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BsAAAAPAAAAAAAAAAAAAAAbQAAAD0AAAApAKoAAAAAAAAAAAAAAIA/AAAAAAAAAAAAAIA/AAAAAAAAAAAAAAAAAAAAAAAAAAAAAAAAAAAAAAAAAAAiAAAADAAAAP////9GAAAAHAAAABAAAABFTUYrAkAAAAwAAAAAAAAADgAAABQAAAAAAAAAEAAAABQAAAA=</SignatureImage>
          <SignatureComments/>
          <WindowsVersion>10.0</WindowsVersion>
          <OfficeVersion>16.0.19929/27</OfficeVersion>
          <ApplicationVersion>16.0.19929</ApplicationVersion>
          <Monitors>1</Monitors>
          <HorizontalResolution>1600</HorizontalResolution>
          <VerticalResolution>900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2026-05-12T12:13:39Z</xd:SigningTime>
          <xd:SigningCertificate>
            <xd:Cert>
              <xd:CertDigest>
                <DigestMethod Algorithm="http://www.w3.org/2001/04/xmlenc#sha256"/>
                <DigestValue>bN6M+jzWSIbdvr+K+ucNo7HZNT/pjTjqjvQGobeWH6g=</DigestValue>
              </xd:CertDigest>
              <xd:IssuerSerial>
                <X509IssuerName>DC=net + DC=windows + CN=MS-Organization-Access + OU=82dbaca4-3e81-46ca-9c73-0950c1eaca97</X509IssuerName>
                <X509SerialNumber>83384444492526114306286131556475697642</X509SerialNumber>
              </xd:IssuerSerial>
            </xd:Cert>
          </xd:SigningCertificate>
          <xd:SignaturePolicyIdentifier>
            <xd:SignaturePolicyImplied/>
          </xd:SignaturePolicyIdentifier>
        </xd:SignedSignatureProperties>
      </xd:SignedProperties>
    </xd:QualifyingProperties>
  </Object>
  <Object Id="idValidSigLnImg">AQAAAGwAAAAAAAAAAAAAACIBAAB/AAAAAAAAAAAAAABxGAAAuQoAACBFTUYAAAEALJIAAMM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CsQTmOq0HEAAAABAAAAAkAAABMAAAAAAAAAAAAAAAAAAAA//////////9gAAAAMQAyAC8ANQAvADIAMAAyADYAAAAGAAAABgAAAAQAAAAGAAAABAAAAAYAAAAGAAAABg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Object Id="idInvalidSigLnImg">AQAAAGwAAAAAAAAAAAAAACIBAAB/AAAAAAAAAAAAAABxGAAAuQoAACBFTUYAAAEAnJcAAMo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CsQTmOq0EjAAAABAAAAA8AAABMAAAAAAAAAAAAAAAAAAAA//////////9sAAAARgBpAHIAbQBhACAAbgBvACAAdgDhAGwAaQBkAGEAAAAGAAAAAwAAAAQAAAAJAAAABgAAAAMAAAAHAAAABwAAAAMAAAAFAAAABgAAAAMAAAADAAAABw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Signature>
</file>

<file path=_xmlsignatures/sig8.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7D8qqwRjC2BMI3ELCbakkhRE79g+RfcBANUfrFY/5VE=</DigestValue>
    </Reference>
    <Reference Type="http://www.w3.org/2000/09/xmldsig#Object" URI="#idOfficeObject">
      <DigestMethod Algorithm="http://www.w3.org/2001/04/xmlenc#sha256"/>
      <DigestValue>CiBFcQBZg2/YizDd+F/nwY9genGeDLH6XFzlPmB57TU=</DigestValue>
    </Reference>
    <Reference Type="http://uri.etsi.org/01903#SignedProperties" URI="#idSignedProperties">
      <Transforms>
        <Transform Algorithm="http://www.w3.org/TR/2001/REC-xml-c14n-20010315"/>
      </Transforms>
      <DigestMethod Algorithm="http://www.w3.org/2001/04/xmlenc#sha256"/>
      <DigestValue>PRR8Csp0Q5db/nCRkAy8Hh8459qBmW2QQ4e9EA+gtY8=</DigestValue>
    </Reference>
    <Reference Type="http://www.w3.org/2000/09/xmldsig#Object" URI="#idValidSigLnImg">
      <DigestMethod Algorithm="http://www.w3.org/2001/04/xmlenc#sha256"/>
      <DigestValue>rdxspxgWDxseG9tsuI1KTQZt4MkBSFwxSsVgPW9r8fI=</DigestValue>
    </Reference>
    <Reference Type="http://www.w3.org/2000/09/xmldsig#Object" URI="#idInvalidSigLnImg">
      <DigestMethod Algorithm="http://www.w3.org/2001/04/xmlenc#sha256"/>
      <DigestValue>lf2BZWlQgb/3cPP1VwNDe1EFrj9U/7mcYWe4Y/yS6cA=</DigestValue>
    </Reference>
  </SignedInfo>
  <SignatureValue>w8iR0rSnHYM3vedRqBdYT5KI1F7me0jxexUhWX9EBdx5tbbvTmdEzo/0S2jqcBVvXkXVScpBQOaJ
ovMOSDdEPdC+icRpizvFqrj81d88nrq5ym7b8Ei8N6hn5xhveLl7mF6335TJZvnDd6fYF8P7Fc43
HpyAkPUZivRWy7Z0HCYoBOj3TRghmcWHzHAV2kORZPiPK253SV/QmtSkbiJJ2zVezILslMKgOwcy
mqS43VwWHc1o/reZuWJu8g2XgTYcvxaRoydsfaLLU6rFBP5Q/DEtIreF1WaYxBgy60C+UzWO3cdS
5DAX+tWrMwsHRsAqXa5QeNxPySCBLVHrkG3M1Q==</SignatureValue>
  <KeyInfo>
    <X509Data>
      <X509Certificate>MIID8jCCAtqgAwIBAgIQPrtChdHRr6VMW5jDXYt56jANBgkqhkiG9w0BAQsFADB4MXYwEQYKCZImiZPyLGQBGRYDbmV0MBUGCgmSJomT8ixkARkWB3dpbmRvd3MwHQYDVQQDExZNUy1Pcmdhbml6YXRpb24tQWNjZXNzMCsGA1UECxMkODJkYmFjYTQtM2U4MS00NmNhLTljNzMtMDk1MGMxZWFjYTk3MB4XDTI0MDIyNzEyMzc1N1oXDTM0MDIyNzEzMDc1N1owLzEtMCsGA1UEAxMkY2M3MzZkMDUtNDkzZS00ZjU5LThmMjgtYTVjMDFlZDI1ZjRkMIIBIjANBgkqhkiG9w0BAQEFAAOCAQ8AMIIBCgKCAQEAx+2qcVDhYhpXJENd63vvTbUIWT4r8j0i4f5nUmkxUXwhyeO/LqvXe2i/IhkyAFLKsPb9FXRhh/fIuEO7nvkPj63lj5oFLbO21e+E8Ih5IWvFGqZ2DGYb0eZoFw3eq6K5nyjLBQs9b7ODCyegLwB4ykpYftf0PnkCVfflbapuoRO0cl2UF7JMEr8MaZ6Hki4y/uSGeY1idtkF97ukNkYLJ3CwzN/IVuGsT9wanfprG1OQ8J1ngJwVixCYvE9DEC6XldxK1MW0iRN6OADi9/G+SGte0JntVEOF+18JtFqHTm5rUACwat7VLW5AI0sRCresaIt16917MNShtTi6bFO5YwIDAQABo4HAMIG9MAwGA1UdEwEB/wQCMAAwFgYDVR0lAQH/BAwwCgYIKwYBBQUHAwIwIgYLKoZIhvcUAQWCHAIEEwSBEAVtc8w+SVlPjyilwB7SX00wIgYLKoZIhvcUAQWCHAMEEwSBEBcNXdtoISJCrfvlRuUMSQswIgYLKoZIhvcUAQWCHAUEEwSBEOkkeAHzKTpOuHPmzBr7GKMwFAYLKoZIhvcUAQWCHAgEBQSBAlNBMBMGCyqGSIb3FAEFghwHBAQEgQEwMA0GCSqGSIb3DQEBCwUAA4IBAQCDeK34tBLjUvLfLka5oJs2B/HhbmKWt/JOrSVB/7dfajfOtOvv+TlPm261GHsBpEp62D2+9zOiLBhxpWaoxiEkO5E8jXk5nX1+u7+A9Agqti/4eCPyM1c45mBHfJ41jK5aSpBip49fKnx0WbmwRIjyNZU4NNgCTfajInuXctnEXSbRsbX80e3ftyuQLd4semBjQQKX5uRTi/dB8Ogas4/z/gFE1RMfe6/8DGuFjNhgWHeNW0MZIHJU+inDR57NR98lJnaUCg+i7mI0TZXid3u/5tBqX0xVLq3m9zbSbcyPVh7zSE//TLET0iM1E/5EMGAt6g3daDb9H1tSeZvnO+W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2026-05-12T12:14:01Z</mdssi:Value>
        </mdssi:SignatureTime>
      </SignatureProperty>
    </SignatureProperties>
  </Object>
  <Object Id="idOfficeObject">
    <SignatureProperties>
      <SignatureProperty Id="idOfficeV1Details" Target="#idPackageSignature">
        <SignatureInfoV1 xmlns="http://schemas.microsoft.com/office/2006/digsig">
          <SetupID>{A75DC6F4-BABD-47A5-B340-664A9E25A4E7}</SetupID>
          <SignatureText/>
          <SignatureImage>AQAAAGwAAAAAAAAAAAAAAGwAAAA8AAAAAAAAAAAAAAAnCQAAGwUAACBFTUYAAAEAUIcAAAwAAAABAAAAAAAAAAAAAAAAAAAAQAYAAIQDAABYAQAAwQAAAAAAAAAAAAAAAAAAAMA/BQDo8QIARgAAACwAAAAgAAAARU1GKwFAAQAcAAAAEAAAAAIQwNsBAAAAYAAAAGAAAABGAAAAkA8AAIQPAABFTUYrIkAEAAwAAAAAAAAAHkAJAAwAAAAAAAAAJEABAAwAAAAAAAAAMEACABAAAAAEAAAAAACAPyFABwAMAAAAAAAAAAhAAAXcDgAA0A4AAAIQwNsBAAAAAAAAAAAAAAAAAAAAAAAAAAEAAACJUE5HDQoaCgAAAA1JSERSAAAA4wAAAIAIAAAAANyFgWQAAAAEZ0FNQQAAsY58+1GTAAAACXBIWXMAAB7CAAAewgFu0HU+AAAAGXRFWHRTb2Z0d2FyZQBNaWNyb3NvZnQgT2ZmaWNlf+01cQAADjFJREFUeF7tWgl4VEUSrglJCCSQhGPBxCMcKi5yqiAoCxJE/FSQQ+QKJETRddEPxOCisEFAzbKoUdAPgRDkCiIKiByKiFxyCQgKRAQTbkIIV8hBJpnZv/rdk8lkzAOc+L36vnnT3a/7df1d9aqrqp+/k/7y5P+XR0hkYfxrCNmSoyXHyrIClq5WFkl55tOSoyXHyrIClq5WFklZNsfSVUtXK8sKWLpaWSRl2VVLVy1drSwrYOlqZZGUZVfN62rR3CU7LlD1tr2fqaos57M/2f1CXumuVNdOdYhizYYP/SNAlEpiDzgbzgnRLX/hvIW7comC2zwc/zel2ZmastNOgW1jYoJMKZRpjMuGXGYG8tevf3XVPyRWNs3ia4aKceR+hcU3Q6cN4nLOfKI9ic00zj95vlBU8tavf23Ee1J7dtsM/ivatCnxpM0MSLMYEyeos+cNPSyVBUQ6sbeFfKtIY/BSzJlXUHNlefA8HYbkHzdxrbjFaaXx9Jmb/kSM8wXEkI4RxzYW0AWJEccS6X/mNJkxRnRPM7+LW7JQSOgfWYrfqQJis061z636HYXNI1mSExjiwF7Vf07bY/JUxpwc84Yyc69P8COyz31Bfr/W5hM1hkgXKBi5z4CXcXnlHVxmj5MxqqeCZ15CS9CajrhOTRuAa/Kom4lSUXjhQ6JuCdum1DUjRpMrNNGOycdMYg4C4nvtlTj5GL8lLYkubmCuZRJWZ8qcHCL15VQxJvK9nXeLnv3tQ3B9/3/Qdfw/KtrulxWjokDNyXEGpq39ljx3eCdRcC4lqtvi4bVEc3QYpT6NgLHYldWST9AySIJINHjscaKlwMj09eMVxaUfZwrjEX4DX3Bh43PUB1AsMM5jdTPQUdSilBZFjvuvouVZtd/TU4iO2AOozjmiaZH/vgYgTWHcwAx0deFiNguDeuBaslrSNZUms9F52pXrH7ihndp6H5eONqY4luWY9yYONcUiP8zUA1gsdKeR56urob6tKTh6HTYRDePmGo5zy3eha3eBgUmR4ymUbZJvwHQbX3Ia0xupECSdfW5UIu82ZsgURrFZVDNOn4Yqi2owMC6/qro+y5dL3Xp+UYpbhqJzeapzhzw8d/f9jJ6uJExZ19QMRHNyFJJw+TCEVTUGv36wjyVfPmVkrvqGe7UGZSC/jiVasyjWxO+WI5PeFuY4q+VvUWZAmpJjHZ65oIZ+/vPwUULuR0tg5+/gBqgY69XJOQOPL25XYCluWXDYUhU6z4VQvgRNevWdd+HEUnG/bX8aRrE1/9JZP/8iVKp1ZxGxoq0tUDT59Rfpm0fQOXah2luRYwS35AUr7fu4cKtUqzF+7Nj/4n97thkvwJQcWV602oCRVTV7hYpjYbxcxK7YdcJ/iNISXWwUfDjushkLINEa/Bqp77F/UuhraNjbRb+Qf7BsCmNrnuzDpCranOfZdOooRcHIbWOToJJjShmd9nxvpoIx62vU1JAF5XjGKAVnFSRTGKkfVLMgRla/Y4tGUwrYaNBO0sIMvERbz9fSGLMNS4YLk1PbhdVarfYQfb6jjdQsts+RCKnWy6hFgCXrbsVAmsM4nl+/tFPJLWzO/VNn+I0WjnQie5yg48zY3BE6vkYBIyVPlFuyTthAVJ/G9UJLhxn9YY4OD9yB8oBbsO/0bfvWQ4hYzvdDQ3iTiqGTRpnDeOf48XjGhlZ+wfkw+Q7KOKhIAv+3NEknStFjvLkDrO77CsbHJA4+79WTndui2PjbQk+e5ZZQDrXyaXt01fvCT+1mpVBc4oohNYeREk9zlEEOtvDweNi7fkBNTAzGm/TLUeG3yPQSMOYu7mvYUzOJvmr+KzqUcOwIumkrQjWIl+jqZqmlz/MVAyePMomRpj84Sqw9KHoBsZPDDoBEcWwtVgwXBkPa5PtUKyCa3lds8QqFYS9NT0xSkgVVhr0rFumRhGQO3EABbyaYgmhSVzH3oP7fr0rPCYxq8yTi2sm7nPU1S1p//m/FAXBZ539bUE+kcYg2riyqiqxP0K6tCtvOvlx6Y8zGb37LLqh1e4ceils3OXHpuoOFYY2ie7p4i38YsFk5ElWJjlZn7cHhhkYDpWLbtmrTvbIv11psOzoK6uoav1DwIHlh/jAolwHmMZrl4PqPtzBe/zW+ETNYcrwRq3z957DkeP3X+EbMYMnxRqzy9Z/DKMe8jOII6fjvNNz92mo0jgbHObvNVkdKEfJNZ5Wqoew7y1SSWeAIitCfKOLG5b2Hcmy1GjeTY0h75pXQKHWMI+NyjQZqeH31aKEt6DaR7MnSJbAwT100nlFjZGc95jjzQvUGWmLoWE5QA+2E8mR2QEOj92fEyDxu52C1zU5c/MchOSHTvo4XUQo+wz1aygcbgX8fPExJw/T6EjeqXdLSpETrJoocM+iul5/hv35IAbz4gfLE52ciUFyg1FofQKkBRx6HXJIhPZZJZ0EyJUwmehvOfvstSsuM5xDyIIyTaAnSZBEntf6Mw1DjCqfIshgiFSd2flC5PfAil/LW9oREZYhU9NNPiaukHrkMkQoWaUFHbo/16qMPPrvsKx6N3xW1kUvcIuggQ6SMrUiXn3DhKBPZBF0Tn9jxUBHNCTI8SNQQ3OjJvc2Roxr6SMH46y/SIL6hV6XcDuli2TlwBKWoGM81lUMum0h8bFTmdMnGKs3SsSzNAsYwI4Ou9XCX215Uy7ardS/aafEC+cQXekW3HtM9b2VUYcZkzkvEikWWz4E3XFBY6MIQAxOejgjI3fPZoiJHifzmlYFRTgktQj6o1Tw+2foeq1ZzGicX5KBlIJ8dOf2czWUmjA/ymNMqG6PtqYVU8ilnU0DTiZoaMDZsQq17d4R4tjGsU0D7cDoO1dLkU6wJrM+ttrLRqhn5eOqU1YpxcY9xK/LLz81wUv6abmQTEZUdGKtqmk8UKdJ3GpWxWO7EWjZGexwWd6aE8Ru8OHE4rHGhsRzz7Yc+sxj6psMypEgYiznxe+tOBZjf6NHu5tbaWA2GnF2KFFc3zx3LuusRsQc5dgkqpO9yRaafjeGwVaUmuJ1b2G6wKvc+Doy7JWVNY8OVpsu7qkPdMzMfKfF2ccCYpqXRywF7TeRoo16YUOTVLq8kutdwrCExgFNhonpQ1UM4QAwPj0D6f5bIvbCVbeCiXB54Xgcj2Ye6BcCifcF5SHek24vd3K6gHImGsrIyRiyz7qBXm0Lk5BpLYhyM9O97MLACI289pXIXYpxbZubgxhAK6IYzhJSyMK44zeaveNwd8vTGB1UQo42iA4vowCE89H08V87NKAB5WZcwts7wCphHfI8RB4z7jzRCBSZEOntt/rM0QD12dMeM8zP+/AXjgXF1YRnfVO2XvpVoqhyeGx/k8Rsljz55DEz57CQ6BFXsqp4rSUwPr1m0Txwjf0T0aya+vUA6sVl9YPsEX+w4eQsVfp1I5IM87o9rcALJ4oN/Qc7FUAgPpEK7Ru8jDQXG6UmEj2TINYuLzLagBRAXb+CxXBnwLj6rAUYbS5mPh6m25tdI/d2xho0JqgrqgcPmlDIwRt2Ox/o5K/Khh0c5tq91ni5teSAVeVxjUlFZ6JapLVFkJ+ch3vMfBcYT+7BLh6HGxwK0/ayt5Dv+/MgD2WGw/e7BCOcTwLjxiotjL4/s73IecE3kyM/uDxF+XMBWz9WsPRIcFNa8k3jn9mTjojnSc/HtSfNv4anwvXqwukKlPdAy+DWOMLXDvH+67WsIRspQiDIm8RwjPwOMS7EjCFU1vNcfKPZNsqo6YoxdgPH4Oi237BGjy/jZ7jGWs1CebnvG2BJW5Ao+0AhB/t5IOgdR9lWV+9k4SYxl6zfwqD7+LHPpHcqrLT/gx3N1TOBxN7ScXEeM9FHXUL6UYZ+3wKzU3c5+NFSuOY5mZrehevGwVllNtkFTdeP4AaUfwkt090r+uAOf2HHsOrscx0+C4XG3MCItB+MQCaMIccsgtqp9Gsg3H4M/thB2cvoK2JDM+j2faGjfPU0/cMdwYR7v07ZbdiRilXNiPlJOdYvxgBROO9pj/2V8WS86/Pz8KEI607rENRvVGeuOyXIwNo3kkDpKfJbg3ptyLsYtOToBs8CY+30n8t/SmoPYpagKUq3g4cOi3ljFeIFjM/XwJgYY039v6IbTrzjKBj0pP/KStHR+owRbBfJCjnBnlEtjVNiR/uOx3VGcOmdpi/0t3O8A9XUVHyvM7AQQJ7qIXIJMwkLp1EuL1D/FjbuETjMN5n1mDrsRusGG1WVvX0cOB8SnUWEID3Th0oixBhaf5wtB9C593jxsSj75Sw4ADukpEr8A9p3VU1JOEPxLmyQGr5fwumru2DxprWSZgrv06c//ffmzFImwh0bhDz9OxGjja7eDWDn25Mn4J6j3Zm0C/jKge5K6k0T5U1fERzKF1hGDXL6QMGK8bC8R7mKYo9BfuhOZZy+Ws1yzPi6SSkX5Ts2zGzm8sJruIXNTCv3l/g+uocyjl6uG3xEqcxCn6QNa3ppUGAQ9S06yB+vegh8K7QHMwqPO3OpqbDZihIaRS20kCydTU0P6poszP9BFOV2qAUpiTfOM1SaqoqT0+OsvlbT7oslQjYoyMmeo+UmPCTI64WrVTSzn4WG6WwbuuL0cm+PdU328l4XRxwXkJXuWHL1cKB/vZsnRxwXkJXuWHL1cKB/vZsnRxwXkJXuWHL1cKB/vZsnRxwXkJXuWHL1cKB/vZsnRxwXkJXuWHL1cKB/vZsnRxwXkJXuWHL1cKB/vZsnRxwXkJXuWHL1cKB/vZsnRxwXkJXuWHL1cKB/vZsnRxwXkJXuWHL1cKB/vZsnRxwXkJXuWHL1cKB/vZsnRxwXkJXuWHL1cKB/v9n+hZKrgUCDbBQAAAABJRU5ErkJggghAAQgkAAAAGAAAAAIQwNsBAAAAAwAAAAAAAAAAAAAAAAAAABtAAABAAAAANAAAAAEAAAACAAAAAAAAgAAAAIAAAGNDAAAAQwMAAAAAAICyAACAsv7/2UIAAICyAACAsv7/c0IhAAAACAAAAGIAAAAMAAAAAQAAABUAAAAMAAAABAAAABUAAAAMAAAABAAAAFEAAABcdgAAAAAAAAAAAABsAAAAPAAAAAAAAAAAAAAAAAAAAAAAAADjAAAAgAAAAFAAAAAMBAAAXAQAAAByAAAAAAAAIADMAG0AAAA9AAAAKAAAAOMAAACAAAAAAQAIAAAAAAAAAAAAAAAAAAAAAAD5AAAAAAAAAAAAAAD///8A+fn5AJubmwBHR0cAERERAAoKCgBBQUEAlJSUAPj4+ABkZGQANDQ0AC8vLwAxMTEAPT09ALGxsQC6uroATU1NAEtLSwBZWVkAe3t7ALy8vAD6+voA/Pz8AFxcXAAyMjIAU1NTAPPz8wD39/cAmpqaAEBAQAANDQ0ACwsLAIaGhgDp6ekA/v7+AJ2dnQA6OjoABQUFAAYGBgCvr68ADg4OAMHBwQDCwsIAHBwcACsrKwAPDw8Ao6OjANLS0gCgoKAACAgIAHBwcADq6uoAISEhABkZGQB+fn4AIyMjAF5eXgDQ0NAAJSUlAIuLiwBdXV0APDw8APv7+wDm5uYADAwMAGVlZQAJCQkAEhISAP39/QBra2sAJiYmADMzMwBgYGAAYmJiAFJSUgAXFxcA5OTkAJKSkgAtLS0AbW1tAICAgABsbGwAIiIiAH19fQBbW1sAra2tALe3twCKiooA9PT0AJycnAAeHh4AuLi4ACQkJAAQEBAAjY2NAHNzcwCCgoIA0dHRAOfn5wDAwMAApqamAOPj4wBqamoAx8fHAHd3dwB5eXkA7u7uAL+/vwBRUVEAExMTAFdXVwBmZmYA09PTAKGhoQB0dHQAs7OzABUVFQBFRUUANjY2AAcHBwAdHR0A3NzcAKurqwBvb28ApaWlAAMDAwDPz88AFBQUAIeHhwDDw8MASUlJAM3NzQC2trYAiYmJAMrKygCXl5cAqampANvb2wB1dXUAFhYWAJmZmQBDQ0MAT09PAJiYmACWlpYATk5OAM7OzgABAQEAyMjIAPb29gCfn58AaWlpAL29vQDi4uIAGhoaANTU1ADy8vIAqqqqAMvLywACAgIABAQEAN/f3wDt7e0AQkJCABgYGAAsLCwA2traAH9/fwA3NzcAlZWVAExMTAAoKCgAubm5AMzMzACPj48Ajo6OANjY2AC7u7sAOTk5AOjo6ABxcXEAWFhYAOHh4QBaWloAODg4AOzs7ADJyckAPz8/ANfX1wApKSkAfHx8ALW1tQDl5eUArq6uACAgIADe3t4AZ2dnACcnJwA7OzsA4ODgAFRUVACTk5MAcnJyAEpKSgCwsLAApKSkAISEhAB6enoAgYGBADAwMADZ2dkA8fHxAN3d3QDW1tYANTU1ACoqKgCioqIAYWFhAMbGxgDr6+sA1dXVAKysrABfX18AxcXFAMTExACnp6cAPj4+AHZ2dgCMjIwAsrKyAHh4eAAfHx8AY2NjAEZGRgBubm4ASEhIAPDw8ABEREQAiIiIAJ6engCDg4MAGxsbAFBQUAC+vr4AqKioAO/v7wAuLi4A9fX1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t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2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M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o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9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X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8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Q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R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3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L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FhwBAQEBAQEBHD8BAQEBAQEBARaWAQEBAQEBAQEXlgEBAQEBAQH4WQEBAQEBAQEBAQEBFp0/AQEBAQEBAQEBAQEBFp2WAQEBAQEBAQEBAaJk5q2H7QEBAQEBAQEBAQEBAQEBAQEBAQEBAQEBRfhFAQEBARydRQEBAQEBAQEBAQEBARydHAEBAQEBAZ0XAQEBAQEBAQEBAQEBAQEBAQEBAQEBAQEBAQEBAQEBAQEBAQEBAQEBAQEBAQEBAQEBAQEBAQEBAfg/AQEBAQEBAQEBAQEBAQEBAAEBAQEBAQEBAQEBAQEfAAAA3QEBAfaUAABPAQEBAQFNBgAAoSIBAQEBAekAAACCAQEBASYAAADBAQEBAQEBAQGwAAAAMwEBAQEBAQEBAQE9AAAADAEBAQEBAYIEoAAAAAAAACCPLxcBAQEB8AAAAAAAAAAAAACDAQFqAAAAfAEBfAAAAAgBAQEBAQEBAQEBswAAAJIBAQGFAAAAGQEBAQEBAQEBrwAAAAAAAAAAAAAA6wEBAbt+AAAAAAAAAAAAwwEBnDIAAAAAAAAAAAAuAQGyAAAA9wEBAQEBAQEBAQEBAQEBAAEBAQEBAQEBAQEBAQEAAAAA9AEBAWYAAACAAQEBAQE3AAAAANEBAQEBAeoAAAD1AQEBFgAAAAC9AQEBAQEBAQEQAAAAJgEBAQEBAQEBAQEAAAAAuAEBAQHU1wAAAAAAAAAAAAAAALkBAQEB7AAAAAAAAAAAAADyAQETAAAAjwEBiAAAAL4BAQEBAQEBAQG6AAAAAFQBAQGNAAAAdQEBAQEBAQEBPgAAAAAAAAAAAAAA6gEBARQAAAAAAAAAAAAAAD8BsAAAAAAAAAAAAAAA3AHwAAAAXgEBAQEBAQEBAQEBAQEBAAEBAQEBAQEBAQEBAQEAAAAAbAEBAWYAAAB1AQEBAQHyAAAAAMMBAQEBAeoAAACJAQEBFgAAAAC9AQEBAQEBAQEjBgAAACoBAQEBAQEBAQ8AAAAAbAEBAYofAAAAAAAAAAAAAAAAAEQBAQEBBAAAAAAAAAAAAABdAQETAAAAjwEBawAAAAC0AQEBAQEBAQGwAAAAANUBAQEdAAAAdQEBAQEBAQEBJQAAAAAAAAAAAAAA8wEBARQAAAAAAAAAAAAAoEUBXwAAAAAAAAAAAAAAGwGXAAAABQEBAQEBAQEBAQEBAQEBAAEBAQEBAQEBAQEBAQEAAAAAbAEBAWYAAAB1AQEBAZwAAAAAAAAwAQEBAe4AAACJAQEBFgAAAAC9AQEBAQEBAQEBSQAAAJgBAQEBAQEBAW0AAAAfAQEBP4wAAAAAAG3wZLKGeQAAAG4BAQEBBAAAAF1GRlLrM3zOAQETAAAAjwEBAbMAAADlAQEBAQEBAQENAAAArAEBAQEdAAAAdQEBAQEBAQEBJQAAAKvOzs7Ozs7ZegEBARQAAAAuUmdS6zMzWAEBXwAAAENSZ1LrfHzxAQGXAAAABQEBAQEBAQEBAQEBAQEBAAEBAQEBAQEBAQEBAQEAAAAAbAEBAWYAAAB1AQEBAYsAAAAAAADrAQEBAe4AAACJAQEBFgAAAAC9AQEBAQEBAQEB4QAAAHXEp6enp6ensScAAADFAQEB6QAAAADDtAEBAQEB5gAAAG4BAQEBBAAAALgBAQEBAQEBAQETAAAAjwEBATEAAACmt6enp6enp4cAAAAAhgEBAQEdAAAAdQEBAQEBAQEBJQAAAOQBAQEBAQEBAQEBAdAAAABHAQEBAQEBAQEBXwAAAKUBAQEBAQEBAQGXAAAABQEBAQEBAQEBAQEBAQEBAAEBAQEBAQEBAQEBAQEAAAAAbAEBAWYAAAB1AQEBAaUAAAAAAABBAQEBAY4AAACJAQEBFgAAAAC9AQEBAQEBAQEBAUEAAAAAAAAAAAAAAAAAAAC7AQG0AAAAAEwJAQEBAQEBDwAAAG4BAQEB6gAAABMBAQEBAQEBAQETAAAAjwEBAUUAAAAAAAAAAAAAAAAAAAAA3AEBAQEdAAAAdQEBAQEBAQEBJQAAAOQBAQEBAQEBAQEBAdAAAAA7AQEBAQEBAQEBXwAAAKUBAQEBAQEBAQGXAAAABQEBAQEBAQEBAQEBAQEBAAEBAQEBAQEBAQEBAQEAAAAAbAEBAWYAAAB1AQEBfwAAAEGOAAAAKgEBAY4AAACJAQEBFgAAAADTAQEBAQEBAQEBAZgAAAAAAAAAAAAAAAAAAHUBAQHvAAAAABUBAQEBAQEBDwAAAG4BAQEBBAAAABMBAQEBAQEBAQETAAAAjwEBAQF2AAAAAAAAAAAAAAAAAAALAQEBAQEdAAAAdQEBAQEBAQEBJQAAAOQBAQEBAQEBAQEBAdAAAAA7AQEBAQEBAQEBXwAAAKUBAQEBAQEBAQGXAAAABQEBAQEBAQEBAQEBAQEBAAEBAQEBAQEBAQEBAQEAAAAAbAEBAWYAAAB1AQEBRgAAAD2yAAAAEwEBAaQAAACJAQEBFgAAAAAES7hnkLEBAQEBAZMAAAAAAAAAAAAAAAAAAGABAQHuAAAAeQEBAQEBAQEBDwAAAG4BAQEBBAAAABMBAQEBAQEBAQETAAAAjwEBAQGeAAAAAAAAAAAAAAAAAACRAQEBAQEdAAAAdQEBAQEBAQEBJQAAAOQBAQEBAQEBAQEBAdAAAAA7AQEBAQEBAQEBXwAAAKUBAQEBAQEBAQGXAAAABQEBAQEBAQEBAQEBAQEBAAEBAQEBAQEBAQEBAQEAAAAAbAEBAWYAAAB1AQEBRAAAAOEBHwAAJkUBAaQAAACJAQEBFgAAAAAAAAAAAADSfwEBAQF1AAAA0yIiIiKyAAAAAGIBAQGMAAAAPQEBAQG0MHE6sAAAAG4BAQEBBAAAABMBAQEBAQEBAQETAAAAjwEBAQEWoQAAoO0iIiK0WgAAAAAbAQEBAQEdAAAAdQEBAQEBAQEBJQAAAGoBAQEBAQEBAQEBAdAAAABHAQEBAQEBAQEBXwAAAKUBAQEBAQEBAQGXAAAABQEBAQEBAQEBAQEBAQEBAAEBAQEBAQEBAQEBAQEAAAAAbAEBAWYAAAB1AQHgAAAALgEB6wAAAMIBAaQAAACJAQEBFgAAAAAAAAAAAAAAAH0BAQFzAAAAkAEBAQHLAAAALAEBAQEnAAAAIQEBAQHoAAAAAAAAAG4BAQEBBAAAABMBAQEBAQEBAQETAAAAjwEBAQEBkgAAAJkBAQEBjwAAAOMBAQEBAQEdAAAAdQEBAQEBAQEBJQAAAMN2durszIMwAQEBAdAAAADGAQEBAQEBAQEBXwAAAKUBAQEBAQEBAQGXAAAABQEBAQEBAQEBAQEBAQEBAAEBAQEBAQEBAQEBAQEAAAAAbAEBAWYAAACAAQHpAAAAaQEB0wAAAOoBAaQAAACJAQEBFgAAAAB2GhHoAAAAAACxAQGxAAAAuQEBAQGlAAAAVAEBASOhAAAAHQEBAQFBAAAAAAAAAG4BAQEBBAAAALgBAQEBAQEBAQETAAAAjwEBAQEBhQAAADkBAQEBAAAAAHIBAQEBAQEdAAAAdQEBAQEBAQEBJQAAAAAAAAAAAAAhAQEBAdAAAADGAQEBAQEBAQEBXwAAAKUBAQEBAQEBAQGXAAAABQEBAQEBAQEBAQEBAQEBAAEBAQEBAQEBAQEBAQEAAAAAbAEBAWYAAACAAQEnAAAA0wEBAUcAAABZAaQAAACJAQEBFgAAAADTAQEBewAAAACkAQEBwwAAANQBATAAAAAAegEBAQF4AAAAsAEBAQFPAAAAAAAAAG0BAQEBBAAAAFUBAQEBAQEBAQETAAAAjwEBAQEBI3gAAEEBAQHCAAAAlBwBAQEBAQEdAAAAdQEBAQEBAQEBJQAAAAAAAAAAAACBAQEBAdAAAACsAQEBAQEBAQEBXwAAAKUBAQEBAQEBAQGXAAAABQEBAQEBAQEBAQEBAQEBAAEBAQEBAQEBAQEBAQEAAAAAbAEBAWYAAABuARUAAADYAQEBAaoAAACNAaQAAACJAQEBFgAAAAC9AQEBAUIAAAAAGwEBUQAAAIgBAbUAAAAtAQEBAQHoAAAAxQEBAQEBAQEBAQEBAQEBAQEBBAAAABgBAQEBAQEBAQETAAAAjwEBAQEBARgAAABkAQERAAAAzAEBAQEBAQEdAAAAdQEBAQEBAQEBJQAAAC3fSUlJSRjTAQEBAdAAAAC+AQEBAQEBAQEBXwAAAEwBAQEBAQEBAQGXAAAABQEBAQEBAQEBAQEBAQEBAAEBAQEBAQEBAQEBAQEAAAAAbAEBAWYAAABuAbgAAACvAQEBAdQAAAALAaQAAACJAQEBFgAAAAC9AQEBAa4AAAAAfwEBwQAAALMBAZsAAABYAQEBAQHJAAAANQEBAQEBAQEBAQEBAQEBAQEBBAAAAD0BAQEBAQEBAQETAAAAjwEBAQEBARUAAADaARYmAAAAVgEBAQEBAQEdAAAAdQEBAQEBAQEBJQAAAOcBAQEBAQEBAQEBAdAAAADYAQEBAQEBAQEBXwAAAKUBAQEBAQEBAQGXAAAABQEBAQEBAQEBAQEBAQEBAAEBAQEBAQEBAQEBAQEAAAAAbAEBAWYAAABEATIAAACdAQEBAQESAAAAnaQAAACJAQEBFgAAAAC9AQEBAaIAAAAAXAEBAUcAAABrYgAAAABrAQEBAQHZAAAAAOABAQEBAQEBAQEBAQEBAQEBBAAAAD0BAQEBAQEBAQETAAAAjwEBAQEBAQEfAAAfAeYAAAAAAQEBAQEBAQEdAAAAdQEBAQEBAQEBJQAAAOQBAQEBAQEBAQEBAdAAAADYAQEBAQEBAQEBXwAAADYBAQEBAQEBAQGXAAAABQEBAQEBAQEBAQEBAQEBAAEBAQEBAQEBAQEBAQEAAAAAbAEBAWYAAAAFsgAAAKQBAQEBAQGtAAAA5Y4AAACJAQEBFgAAAAC9AQEBARAAAAAAggEBATwAAAADYAAAABkBAQEBAQE/BgAAAFsXAQEBAQEBAQEBAQEBAQEBBAAAADkBAQEBAQEBAQETAAAAjwEBAQEBAQGYAAAA220AAAATAQEBAQEBAQEdAAAAdQEBAQEBAQEBJQAAAOQBAQEBAQEBAQEBAdAAAAAtAQEBAQEBAQEBXwAAADYBAQEBAQEBAQGXAAAABQEBAQEBAQEBAQEBAQEBAAEBAQEBAQEBAQEBAQEAAAAAbAEBAWYAAACMuAAAAOIBAQEBAQEBIAAALYMAAACJAQEBFgAAAAC9AQEBAeMAAAAAawEBAcEAAAB2eQAAAKoBAQEBAQEB0QAAAAANCQEBAQEBAQFFhh4BAQEBBAAAADkBAQEBAQEBAQETAAAAjwEBAQEBAQHbAAAAxZQAAABXAQEBAQEBAQEdAAAAdQEBAQEBAQEBJQAAAOQBAQEBAQEBAQEBAdAAAAAtAQEBAQEBAQEBXwAAAJsBAQEBAQEBAQGXAAAABQEBAQEBAQEBAQEBAQEBAAEBAQEBAQEBAQEBAQEAAAAAbAEBAWYAAAB1JgAAfiMBAQEBAQEBYAAAAFsAAACJAQEBFgAAAADA3YTedwAAAAC5AQEBAQF3AAAAAAAAAGsBAQEBAQEBAQwAAAAAJxQwutRNdDknACAXAQEBBAAAAN8BAQEBAQEBAQETAAAAjwEBAQEBAQEBpQAAAAAAAAYBAQEjL5eXl5ffAAAAKdmXl5cknAEBJQAAAFXg4ODg4dvgGwEBAdAAAACmAQEBAQEBAQEBXwAAAJsBAQEBAQEBAQGXAAAABQEBAQEBAQEBAQEBAQEBAAEBAQEBAQEBAQEBAQEAAAAAbAEBAWYAAAAAAAAAEwEBAQEBAQEBsQAAAAAAAACJAQEBFgAAAAAAAAAAAAAAAACxAQEBAQHKAAAAAAAAvAEBAQEBAQEBAdyMAAAAAAAAAJQAAAAAAB8BAQEBBAAAAEkBAQEBAQEBAQETAAAAjwEBAQEBAQEBywAAAAAAAEoBAQGEAAAAAAAAAAAAAAAAAAAAvAEBJQAAAAAAAAAAAAAAUAEBAdAAAABPAQEBAQEBAQEBXwAAACwBAQEBAQEBAQGXAAAABQEBAQEBAQEBAQEBAQEBAAEBAQEBAQEBAQEBAQEAAAAAbAEBAbQAAAAAAAAAggEBAQEBAQEBAaYAAAAAAADCAQEBRQAAAAAAAAAAAAAAH4IBAQEBAQGdAAAAAAAA2QEBAQEBAQEBAQGdBwAAAAAAAAAAAAAAABIBAQEBBAAAANoBAQEBAQEBAQETAAAAjwEBAQEBAQEB1gAAAAAAANsBAQGZAAAAAAAAAAAAAAAAAAAADAEBJQAAAAAAAAAAAAAAGAEBAdAAAABPAQEBAQEBAQEBXwAAACwBAQEBAQEBAQGXAAAABQEBAQEBAQEBAQEBAQEBAAEBAQEBAQEBAQEBAQEAAAAAuwEBAQHXAAAAAKHRAQEBAQEBAQEBAWJeAAAAACAbAQEBAQwAAAAAAAAAJ9KwWQEBAQEBAQEBkgAAAABDFgEBAQEBAQEBAQEBARW8AAAAAAAAAAC+AwEBAQEBSwAAAFABAQEBAQEBAQFCAAAAuAEBAQEBAQEBAdgAAAAANQEBAQHTAAAAAAAAAAAAAAAAAAAAjwEBYAAAAAAAAAAAAAAAiwEBASEAAAAlAQEBAQEBAQEBjQAAAMYBAQEBAQEBAQF7AAAAmwEBAQEBAQEBAQEBAQEBAAEBAQEBAQEBAQEBAQFZcX8iAQEBAQEBQMHBwQkBAQEBAQEBAQEBAQFFIk3BQBYBAQEBAQFAwcHBTWNrRQEBAQEBAQEBAQEBF3pxYtMbAQEBAQEBAQEBAQEBAQEB1CtahlhaZKMBAQEBAQEBFqeT1UUBAQEBAQEBAQFFepOKFwEBAQEBAQEBAQnTYjCnAgEBAQEBtMHBwcHBwcHBwcHBwcFNAgEBAWPBwcHBwcHBwcFNPwEBAQGik7ECAQEBAQEBAQEBAbeT1hwBAQEBAQEBAQEBTX+clg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FxXLzKkOPcpmAQEBzVS/CD8BAQEBAQEBAQEBzqgUUXoBAZXPFE5rAQEBAQEBn1HQ0WwBAQGECAgICAgICAgIyhsBAQEBARytYJKz0qTFzhsBAQEBAQEBAQFZL0mpDLxKfZYBAQEBAQEBAQEBAQEBAQEBAQEBAQEBAQEBAQEBAQEBAQEBAQEBAQEBAQEBAQEBAQEBAQEBAQEBAQEBAQEBAQEBAAEBAQEBAQEBAQEBAQEBAQEBAQEBAQEBAQEBAQEBAQEBAQEBAQEBAQEBAQEBAQEBAQEBAQEBAQEBAQEBAQEBAQEvjAAAAAAAAAAAjrQBRwAAAJABAQEBAQEBAQFjAAAAAMoBAV0AAAA8AQEBAQEBQwAAAAcBARwAAAAAAAAAAAAAACQBAQEBNycAAAAAAAAAAH6YHAEBAQEBAYsmAAAAAAAAACZYAQEBAQEBAQEBAQEBAQEBAQEBAQEBAQEBAQEBAQEBAQEBAQEBAQEBAQEBAQEBAQEBAQEBAQEBAQEBAQEBAQEBAAEBAQEBAQEBAQEBAQEBAQEBAQEBAQEBAQEBAQEBAQEBAQEBAQEBAQEBAQEBAQEBAQEBAQEBAQEBAQEBAQEBAcUAAAAAAAAAAAAAAMYBqAAAAMcBAQEBAQEBAQEhAAAAAMgBAUcAAACwAQEBAQF7AAAAAIkBASIAAAAAAAAAAAAAAF8BAQLGAAAAAAAAAAAAAAAANsgBAQEBXAAAAAAAAAAAAAAAyQEBAQEBAQEBAQEBAQEBAQEBAQEBAQEBAQEBAQEBAQEBAQEBAQEBAQEBAQEBAQEBAQEBAQEBAQEBAQEBAQEBAAEBAQEBAQEBAQEBAQEBAQEBAQEBAQEBAQEBAQEBAQEBAQEBAQEBAQEBAQEBAQEBAQEBAQEBAQEBAQEBAQEBUQAAAAAAAKAffgAAAAABxAAAAAAcAQEBAQEBAQGsAAAApgEBAUcAAACwAQEBAQEOAAAAHwEBATQAAAAAAAAAAAAAAFYBAXYAAAAAAH5TDYwAAAAAAC5FAQEBMQAAAHg+EUiUAAAAAIgBAQEBAQEBAQEBAQEBAQEBAQEBAQEBAQEBAQEBAQEBAQEBAQEBAQEBAQEBAQEBAQEBAQEBAQEBAQEBAQEBAAEBAQEBAQEBAQEBAQEBAQEBAQEBAQEBAQEBAQEBAQEBAQEBAQEBAQEBAQEBAQEBAQEBAQEBAQEBAQEBAQGxAAAAAAC8fyMBI3FwAKABAb4AAAAxAQEBAQEBAZoAAAAArwEBAUcAAACwAQEBAWYAAAAAvwEBATQAAAAAwGZNwUBjYwEBwgAAAAAnMQIBAQGKdwAAAAC4AQEBngCpmSMBAQGjwwAAAAUBAQEBAQEBAQEBAQEBAQEBAQEBAQEBAQEBAQEBAQEBAQEBAQEBAQEBAQEBAQEBAQEBAQEBAQEBAQEBAQEBAAEBAQEBAQEBAQEBAQEBAQEBAQEBAQEBAQEBAQEBAQEBAQEBAQEBAQEBAQEBAQEBAQEBAQEBAQEBAQEBAQG2AAAAABMBAQEBAQEBt4YBAVgAAAA1uBMTExMTE7kAAAAAowEBAUcAAACwAQEBATMAAAAAugEBATQAAAAArgEBAQEBAQEBDQAAAAC7AQEBAQEBAbwAAAAAmgEBAlwBAQEBAQEBlQAAAAC9AQEBAQEBAQEBAQEBAQEBAQEBAQEBAQEBAQEBAQEBAQEBAQEBAQEBAQEBAQEBAQEBAQEBAQEBAQEBAQEBAAEBAQEBAQEBAQEBAQEBAQEBAQEBAQEBAQEBAQEBAQEBAQEBAQEBAQEBAQEBAQEBAQEBAQEBAQEBAQEBAQEAAAAAQxcBAQEBAQEBAQEBAaMAAAAAAAAAAAAAAAAAAACzAQEBAUcAAACwAQEBIwYAAABtAQEBATQAAAAArgEBAQEBAQGjAAAAABoBAQEBAQEBAbQAAAAAtQEBAQEBAQEBAQEBIgAAAACtAQEBAQEBAQEBAQEBAQEBAQEBAQEBAQEBAQEBAQEBAQEBAQEBAQEBAQEBAQEBAQEBAQEBAQEBAQEBAQEBAAEBAQEBAQEBAQEBAQEBAQEBAQEBAQEBAQEBAQEBAQEBAQEBAQEBAQEBAQEBAQEBAQEBAQEBAQEBAQEBAYQAAAAAcwEBAQEBAQEBAQEBAQFIAAAAAAAAAAAAAAAAAABaAQEBAUcAAACwAQEBYQAAAACxAQEBATQAAAAArgEBAQEBAQF0AAAAAFwBAQEBAQEBAQEEAAAAOAEBAQEBAQEBAQEBIQAAAACyAQEBAQEBAQEBAQEBAQEBAQEBAQEBAQEBAQEBAQEBAQEBAQEBAQEBAQEBAQEBAQEBAQEBAQEBAQEBAQEBAAEBAQEBAQEBAQEBAQEBAQEBAQEBAQEBAQEBAQEBAQEBAQEBAQEBAQEBAQEBAQEBAQEBAQEBAQEBAQEBAaoAAAAAmQEBAQEBAQEBAQEBAQGqAAAAdRGrq6urrAAAAACWAQEBAUcAAABOAQGtAAAAABMBAQEBATQAAAAArgEBAQEBAQEhAAAAAFkBAQEBAQEBAQGvAAAAAAkBAQEBAQEBAT9pAAAAAAA0AQEBAQEBAQEBAQEBAQEBAQEBAQEBAQEBAQEBAQEBAQEBAQEBAQEBAQEBAQEBAQEBAQEBAQEBAQEBAQEBAAEBAQEBAQEBAQEBAQEBAQEBAQEBAQEBAQEBAQEBAQEBAQEBAQEBAQEBAQEBAQEBAQEBAQEBAQEBAQEBAVEAAAAAIgEBAQEBAQEBAQEBAQGjAAAAQQEBAQEBpAAAAHYBAQEBAUcAAABMLaUAAAAApgIBAQEBATQAAAAAhAEBAQEBAQFSAAAAAAEBAQEBAQEBAQGZAAAAAKcBAQEBAQGdqB8AAAAAAKkBAQEBAQEBAQEBAQEBAQEBAQEBAQEBAQEBAQEBAQEBAQEBAQEBAQEBAQEBAQEBAQEBAQEBAQEBAQEBAQEBAAEBAQEBAQEBAQEBAQEBAQEBAQEBAQEBAQEBAQEBAQEBAQEBAQEBAQEBAQEBAQEBAQEBAQEBAQEBAQEBAVIAAAAAnQEBAQEBAQEBAQEBAQEBDgAAAGgBAQECAAAAAJ4BAQEBAUcAAAAAAAAAAAAGnwEBAQEBATQAAAAAhAEBAQEBAQFKAAAABgEBAQEBAQEBAQF/AAAAAJ8BAQEBHBSgAAAAAAAAoaIBAQEBAQEBAQEBAQEBAQEBAQEBAQEBAQEBAQEBAQEBAQEBAQEBAQEBAQEBAQEBAQEBAQEBAQEBAQEBAQEBAAEBAQEBAQEBAQEBAQEBAQEBAQEBAQEBAQEBAQEBAQEBAQEBAQEBAQEBAQEBAQEBAQEBAQEBAQEBAQEBAVAAAAAAGwEBAQEBAQEBAQEBAQEBlwAAAGcBAQFyAAAAfgkBAQEBAUcAAAAAAAAAAAAAAG0BAQEBATQAAAAAkwEBAQEBAQGYAAAAHwEBAQEBAQEBAQEwAAAAAJkBAQGamwAAAAAAAABMnAEBAQEBAQEBAQEBAQEBAQEBAQEBAQEBAQEBAQEBAQEBAQEBAQEBAQEBAQEBAQEBAQEBAQEBAQEBAQEBAQEBAAEBAQEBAQEBAQEBAQEBAQEBAQEBAQEBAQEBAQEBAQEBAQEBAQEBAQEBAQEBAQEBAQEBAQEBAQEBAQEBATcAAAAANAEBAQEBAQEBAQEBAQEBCQAAAG4BAQGOAAAASwEBAQEBAUcAAACPkJFhSAAAAACSAQEBATQAAAAAkwEBAQEBAQFUAAAAlAEBAQEBAQEBAQGVAAAAAJUBAZaAAAAAAAAAQTwBAQEBAQEBAQEBAQEBAQEBAQEBAQEBAQEBAQEBAQEBAQEBAQEBAQEBAQEBAQEBAQEBAQEBAQEBAQEBAQEBAQEBAAEBAQEBAQEBAQEBAQEBAQEBAQEBAQEBAQEBAQEBAQEBAQEBAQEBAQEBAQEBAQEBAQEBAQEBAQEBAQEBASQAAAAAggEBAQEBAQEBAQEBAQEBAYMAAACEAVkAAAAAhQEBAQEBAUcAAAA8AQEBAYYAAAAAhwEBATQAAAAAfwEBAQEBAQGIAAAAABYBAQEBAQEBAQGJAAAAAIoBAYsAAAAAAIyNPwEBAQEBAQEBAQEBAQEBAQEBAQEBAQEBAQEBAQEBAQEBAQEBAQEBAQEBAQEBAQEBAQEBAQEBAQEBAQEBAQEBAQEBAAEBAQEBAQEBAQEBAQEBAQEBAQEBAQEBAQEBAQEBAQEBAQEBAQEBAQEBAQEBAQEBAQEBAQEBAQEBAQEBAXoAAAAAVAEBAQEBAQEBAQEBAQEBAXsAAAB8AX0AAAB+AQEBAQEBAUcAAAA8AQEBAQFMAAAAYAEBATQAAAAAfwEBAQEBAQFiAAAAACoBAQEBAQEBAQFzAAAAABYBAYAAAAAAgQEBAQEBAQEBAQEBAQEBAQEBAQEBAQEBAQEBAQEBAQEBAQEBAQEBAQEBAQEBAQEBAQEBAQEBAQEBAQEBAQEBAQEBAQEBAAEBAQEBAQEBAQEBAQEBAQEBAQEBAQEBAQEBAQEBAQEBAQEBAQEBAQEBAQEBAQEBAQEBAQEBAQEBAQEBAQEFAAAAbgEBAQEBAQEBAQEBAQEBASMAAAB1AXYAAABJAQEBAQEBAUcAAAA8AQEBAQF3AAAAGgEBATQAAAAAOgEBAQEBAQEXeAAAABgBAQEBAQEBAQF5AAAAOAEBAQAAAABSAQEBAQEBAQEBAQEBAQEBAQEBAQEBAQEBAQEBAQEBAQEBAQEBAQEBAQEBAQEBAQEBAQEBAQEBAQEBAQEBAQEBAQEBAQEBAAEBAQEBAQEBAQEBAQEBAQEBAQEBAQEBAQEBAQEBAQEBAQEBAQEBAQEBAQEBAQEBAQEBAQEBAQEBAQEBAQFpAAAAAGoBAQEBAQEBa2wBAQEBAQFtAAAAOgAAAABkAQEBAQEBAUcAAAA8AQEBAQFuAAAAbwEBATQAAAAAOgEBAQEBAQEBcAAAAABxAQEBAQEBAXIAAAAAcwEBAQAAAAB0AQEBAQEBAQEBAQEBAQEBAQEBAQEBAQEBAQEBAQEBAQEBAQEBAQEBAQEBAQEBAQEBAQEBAQEBAQEBAQEBAQEBAQEBAQEBAAEBAQEBAQEBAQEBAQEBAQEBAQEBAQEBAQEBAQEBAQEBAQEBAQEBAQEBAQEBAQEBAQEBAQEBAQEBAQEBAQFZJgAAAAAURQEBARZaJ1sBAQEBAQFcAAAAXQAAAF4BAQEBAQEBAUcAAABfAQEBAWAAAAAAYQEBATQAAAAAYgEBAQEBAQEBYwAAAAAyZAEBAQEBZQAAAAAAZgEBASwAAABnAQEBAQFoGgEBAQEBAQEBAQEBAQEBAQEBAQEBAQEBAQEBAQEBAQEBAQEBAQEBAQEBAQEBAQEBAQEBAQEBAQEBAQEBAQEBAAEBAQEBAQEBAQEBAQEBAQEBAQEBAQEBAQEBAQEBAQEBAQEBAQEBAQEBAQEBAQEBAQEBAQEBAQEBAQEBAQEBLwAAAAAAQRJCBEMAAEQBAQEBAQFFBgAAAAAAAEYBAQEBAQEBAUcAAABISUpLTAAAAAAATQEBATQAAAAAMAEBAQEBAQEBAU4AAAAAAE9QUVJTAAAAAAAzAQEBAVQAAAAAVVZXWA0AADQBAQEBAQEBAQEBAQEBAQEBAQEBAQEBAQEBAQEBAQEBAQEBAQEBAQEBAQEBAQEBAQEBAQEBAQEBAQEBAQEBAAEBAQEBAQEBAQEBAQEBAQEBAQEBAQEBAQEBAQEBAQEBAQEBAQEBAQEBAQEBAQEBAQEBAQEBAQEBAQEBAQEBATcAAAAAAAAAAAAAADgBAQEBAQEBOQAAAAAAADoBAQEBAQEBATsAAAAAAAAAAAAAAAA8AQEBATQAAAAAMAEBAQEBAQEBAQE9AAAAAAAAAAAAAAAAAD4BAQEBAT82AAAAAAAAAAAAAEABAQEBAQEBAQEBAQEBAQEBAQEBAQEBAQEBAQEBAQEBAQEBAQEBAQEBAQEBAQEBAQEBAQEBAQEBAQEBAQEBAAEBAQEBAQEBAQEBAQEBAQEBAQEBAQEBAQEBAQEBAQEBAQEBAQEBAQEBAQEBAQEBAQEBAQEBAQEBAQEBAQEBAQEoKQAAAAAAAAAAICoBAQEBAQEBKwAAAAAALAEBAQEBAQEBAS0AAAAAAAAAAAAALi8BAQEBASIAAAAAMAEBAQEBAQEBAQEBMTIAAAAAAAAAAAAAMwEBAQEBAQE0NQAAAAAAAAAANiMBAQEBAQEBAQEBAQEBAQEBAQEBAQEBAQEBAQEBAQEBAQEBAQEBAQEBAQEBAQEBAQEBAQEBAQEBAQEBAQEBAAEBAQEBAQEBAQEBAQEBAQEBAQEBAQEBAQEBAQEBAQEBAQEBAQEBAQEBAQEBAQEBAQEBAQEBAQEBAQEBAQEBAQEBAgMEBQAABgcICQEBAQEBAQEBAQoLDA0ODwEBAQEBAQEBARAREhISEhISExQVFgEBAQEBARcYGQ0aGwEBAQEBAQEBAQEBARwdHh8AAAAgByEiAQEBAQEBAQEBIyQlJgAAJw4dHA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BsAAAAPAAAAAAAAAAAAAAAbQAAAD0AAAApAKoAAAAAAAAAAAAAAIA/AAAAAAAAAAAAAIA/AAAAAAAAAAAAAAAAAAAAAAAAAAAAAAAAAAAAAAAAAAAiAAAADAAAAP////9GAAAAHAAAABAAAABFTUYrAkAAAAwAAAAAAAAADgAAABQAAAAAAAAAEAAAABQAAAA=</SignatureImage>
          <SignatureComments/>
          <WindowsVersion>10.0</WindowsVersion>
          <OfficeVersion>16.0.19929/27</OfficeVersion>
          <ApplicationVersion>16.0.19929</ApplicationVersion>
          <Monitors>1</Monitors>
          <HorizontalResolution>1600</HorizontalResolution>
          <VerticalResolution>900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2026-05-12T12:14:01Z</xd:SigningTime>
          <xd:SigningCertificate>
            <xd:Cert>
              <xd:CertDigest>
                <DigestMethod Algorithm="http://www.w3.org/2001/04/xmlenc#sha256"/>
                <DigestValue>bN6M+jzWSIbdvr+K+ucNo7HZNT/pjTjqjvQGobeWH6g=</DigestValue>
              </xd:CertDigest>
              <xd:IssuerSerial>
                <X509IssuerName>DC=net + DC=windows + CN=MS-Organization-Access + OU=82dbaca4-3e81-46ca-9c73-0950c1eaca97</X509IssuerName>
                <X509SerialNumber>83384444492526114306286131556475697642</X509SerialNumber>
              </xd:IssuerSerial>
            </xd:Cert>
          </xd:SigningCertificate>
          <xd:SignaturePolicyIdentifier>
            <xd:SignaturePolicyImplied/>
          </xd:SignaturePolicyIdentifier>
        </xd:SignedSignatureProperties>
      </xd:SignedProperties>
    </xd:QualifyingProperties>
  </Object>
  <Object Id="idValidSigLnImg">AQAAAGwAAAAAAAAAAAAAACIBAAB/AAAAAAAAAAAAAABxGAAAuQoAACBFTUYAAAEALJIAAMM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CsQTmOq0HEAAAABAAAAAkAAABMAAAAAAAAAAAAAAAAAAAA//////////9gAAAAMQAyAC8ANQAvADIAMAAyADYAAAAGAAAABgAAAAQAAAAGAAAABAAAAAYAAAAGAAAABg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Object Id="idInvalidSigLnImg">AQAAAGwAAAAAAAAAAAAAACIBAAB/AAAAAAAAAAAAAABxGAAAuQoAACBFTUYAAAEAnJcAAMo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CsQTmOq0EjAAAABAAAAA8AAABMAAAAAAAAAAAAAAAAAAAA//////////9sAAAARgBpAHIAbQBhACAAbgBvACAAdgDhAGwAaQBkAGEAAAAGAAAAAwAAAAQAAAAJAAAABgAAAAMAAAAHAAAABwAAAAMAAAAFAAAABgAAAAMAAAADAAAABw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Signature>
</file>

<file path=_xmlsignatures/sig9.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QSeKjEEwulcQS7t9h493oun3vL+uZKwg5j1WfKqucpU=</DigestValue>
    </Reference>
    <Reference Type="http://www.w3.org/2000/09/xmldsig#Object" URI="#idOfficeObject">
      <DigestMethod Algorithm="http://www.w3.org/2001/04/xmlenc#sha256"/>
      <DigestValue>l6PuwnrY7RiUHMJTnKd7tsctI/5RksYjsGsPozL2w6U=</DigestValue>
    </Reference>
    <Reference Type="http://uri.etsi.org/01903#SignedProperties" URI="#idSignedProperties">
      <Transforms>
        <Transform Algorithm="http://www.w3.org/TR/2001/REC-xml-c14n-20010315"/>
      </Transforms>
      <DigestMethod Algorithm="http://www.w3.org/2001/04/xmlenc#sha256"/>
      <DigestValue>9I1pVt4KkXwev7iK33+tUWhrw6hmxmy2Xeb+ciKfGC0=</DigestValue>
    </Reference>
    <Reference Type="http://www.w3.org/2000/09/xmldsig#Object" URI="#idValidSigLnImg">
      <DigestMethod Algorithm="http://www.w3.org/2001/04/xmlenc#sha256"/>
      <DigestValue>rdxspxgWDxseG9tsuI1KTQZt4MkBSFwxSsVgPW9r8fI=</DigestValue>
    </Reference>
    <Reference Type="http://www.w3.org/2000/09/xmldsig#Object" URI="#idInvalidSigLnImg">
      <DigestMethod Algorithm="http://www.w3.org/2001/04/xmlenc#sha256"/>
      <DigestValue>lf2BZWlQgb/3cPP1VwNDe1EFrj9U/7mcYWe4Y/yS6cA=</DigestValue>
    </Reference>
  </SignedInfo>
  <SignatureValue>Mc2LRvuZKfD7PasSqQmpmBlx5KByP2QQVm0EF5H376MAAmTr0VqJwQdKaGI4aEmX6TxkPMbN41Xf
6bRmWXuO5hRbGey/SEs1tXFblxL8sW7Yy8rYYlst9f7STtnRc7DClMGguw8dhf2NwK7PCwAPv2mf
yKOKhZc2iG2bMWQyJfn7vEobQj/Pw8jSQ+guPjFpkqO/uPc2s4o12eaOVAuOnaqIwZJKOXM7HH9U
jT+DhT1Aa9PgQVIr2oznNYow0ihMQFmwNBTlQlXC2b84tE3rnGEZincOuDdKnB8mhGH9p6ZGIO7C
AlWqRYsvrlJL58r2x2+DNGjTDnpyLZEj1qRaSg==</SignatureValue>
  <KeyInfo>
    <X509Data>
      <X509Certificate>MIID8jCCAtqgAwIBAgIQPrtChdHRr6VMW5jDXYt56jANBgkqhkiG9w0BAQsFADB4MXYwEQYKCZImiZPyLGQBGRYDbmV0MBUGCgmSJomT8ixkARkWB3dpbmRvd3MwHQYDVQQDExZNUy1Pcmdhbml6YXRpb24tQWNjZXNzMCsGA1UECxMkODJkYmFjYTQtM2U4MS00NmNhLTljNzMtMDk1MGMxZWFjYTk3MB4XDTI0MDIyNzEyMzc1N1oXDTM0MDIyNzEzMDc1N1owLzEtMCsGA1UEAxMkY2M3MzZkMDUtNDkzZS00ZjU5LThmMjgtYTVjMDFlZDI1ZjRkMIIBIjANBgkqhkiG9w0BAQEFAAOCAQ8AMIIBCgKCAQEAx+2qcVDhYhpXJENd63vvTbUIWT4r8j0i4f5nUmkxUXwhyeO/LqvXe2i/IhkyAFLKsPb9FXRhh/fIuEO7nvkPj63lj5oFLbO21e+E8Ih5IWvFGqZ2DGYb0eZoFw3eq6K5nyjLBQs9b7ODCyegLwB4ykpYftf0PnkCVfflbapuoRO0cl2UF7JMEr8MaZ6Hki4y/uSGeY1idtkF97ukNkYLJ3CwzN/IVuGsT9wanfprG1OQ8J1ngJwVixCYvE9DEC6XldxK1MW0iRN6OADi9/G+SGte0JntVEOF+18JtFqHTm5rUACwat7VLW5AI0sRCresaIt16917MNShtTi6bFO5YwIDAQABo4HAMIG9MAwGA1UdEwEB/wQCMAAwFgYDVR0lAQH/BAwwCgYIKwYBBQUHAwIwIgYLKoZIhvcUAQWCHAIEEwSBEAVtc8w+SVlPjyilwB7SX00wIgYLKoZIhvcUAQWCHAMEEwSBEBcNXdtoISJCrfvlRuUMSQswIgYLKoZIhvcUAQWCHAUEEwSBEOkkeAHzKTpOuHPmzBr7GKMwFAYLKoZIhvcUAQWCHAgEBQSBAlNBMBMGCyqGSIb3FAEFghwHBAQEgQEwMA0GCSqGSIb3DQEBCwUAA4IBAQCDeK34tBLjUvLfLka5oJs2B/HhbmKWt/JOrSVB/7dfajfOtOvv+TlPm261GHsBpEp62D2+9zOiLBhxpWaoxiEkO5E8jXk5nX1+u7+A9Agqti/4eCPyM1c45mBHfJ41jK5aSpBip49fKnx0WbmwRIjyNZU4NNgCTfajInuXctnEXSbRsbX80e3ftyuQLd4semBjQQKX5uRTi/dB8Ogas4/z/gFE1RMfe6/8DGuFjNhgWHeNW0MZIHJU+inDR57NR98lJnaUCg+i7mI0TZXid3u/5tBqX0xVLq3m9zbSbcyPVh7zSE//TLET0iM1E/5EMGAt6g3daDb9H1tSeZvnO+W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2026-05-12T12:14:14Z</mdssi:Value>
        </mdssi:SignatureTime>
      </SignatureProperty>
    </SignatureProperties>
  </Object>
  <Object Id="idOfficeObject">
    <SignatureProperties>
      <SignatureProperty Id="idOfficeV1Details" Target="#idPackageSignature">
        <SignatureInfoV1 xmlns="http://schemas.microsoft.com/office/2006/digsig">
          <SetupID>{0DB549B5-5525-4341-B7D4-C194966F44D6}</SetupID>
          <SignatureText/>
          <SignatureImage>AQAAAGwAAAAAAAAAAAAAAGwAAAA8AAAAAAAAAAAAAAAnCQAAGwUAACBFTUYAAAEAUIcAAAwAAAABAAAAAAAAAAAAAAAAAAAAQAYAAIQDAABYAQAAwQAAAAAAAAAAAAAAAAAAAMA/BQDo8QIARgAAACwAAAAgAAAARU1GKwFAAQAcAAAAEAAAAAIQwNsBAAAAYAAAAGAAAABGAAAAkA8AAIQPAABFTUYrIkAEAAwAAAAAAAAAHkAJAAwAAAAAAAAAJEABAAwAAAAAAAAAMEACABAAAAAEAAAAAACAPyFABwAMAAAAAAAAAAhAAAXcDgAA0A4AAAIQwNsBAAAAAAAAAAAAAAAAAAAAAAAAAAEAAACJUE5HDQoaCgAAAA1JSERSAAAA4wAAAIAIAAAAANyFgWQAAAAEZ0FNQQAAsY58+1GTAAAACXBIWXMAAB7CAAAewgFu0HU+AAAAGXRFWHRTb2Z0d2FyZQBNaWNyb3NvZnQgT2ZmaWNlf+01cQAADjFJREFUeF7tWgl4VEUSrglJCCSQhGPBxCMcKi5yqiAoCxJE/FSQQ+QKJETRddEPxOCisEFAzbKoUdAPgRDkCiIKiByKiFxyCQgKRAQTbkIIV8hBJpnZv/rdk8lkzAOc+L36vnnT3a/7df1d9aqrqp+/k/7y5P+XR0hkYfxrCNmSoyXHyrIClq5WFkl55tOSoyXHyrIClq5WFklZNsfSVUtXK8sKWLpaWSRl2VVLVy1drSwrYOlqZZGUZVfN62rR3CU7LlD1tr2fqaos57M/2f1CXumuVNdOdYhizYYP/SNAlEpiDzgbzgnRLX/hvIW7comC2zwc/zel2ZmastNOgW1jYoJMKZRpjMuGXGYG8tevf3XVPyRWNs3ia4aKceR+hcU3Q6cN4nLOfKI9ic00zj95vlBU8tavf23Ee1J7dtsM/ivatCnxpM0MSLMYEyeos+cNPSyVBUQ6sbeFfKtIY/BSzJlXUHNlefA8HYbkHzdxrbjFaaXx9Jmb/kSM8wXEkI4RxzYW0AWJEccS6X/mNJkxRnRPM7+LW7JQSOgfWYrfqQJis061z636HYXNI1mSExjiwF7Vf07bY/JUxpwc84Yyc69P8COyz31Bfr/W5hM1hkgXKBi5z4CXcXnlHVxmj5MxqqeCZ15CS9CajrhOTRuAa/Kom4lSUXjhQ6JuCdum1DUjRpMrNNGOycdMYg4C4nvtlTj5GL8lLYkubmCuZRJWZ8qcHCL15VQxJvK9nXeLnv3tQ3B9/3/Qdfw/KtrulxWjokDNyXEGpq39ljx3eCdRcC4lqtvi4bVEc3QYpT6NgLHYldWST9AySIJINHjscaKlwMj09eMVxaUfZwrjEX4DX3Bh43PUB1AsMM5jdTPQUdSilBZFjvuvouVZtd/TU4iO2AOozjmiaZH/vgYgTWHcwAx0deFiNguDeuBaslrSNZUms9F52pXrH7ihndp6H5eONqY4luWY9yYONcUiP8zUA1gsdKeR56urob6tKTh6HTYRDePmGo5zy3eha3eBgUmR4ymUbZJvwHQbX3Ia0xupECSdfW5UIu82ZsgURrFZVDNOn4Yqi2owMC6/qro+y5dL3Xp+UYpbhqJzeapzhzw8d/f9jJ6uJExZ19QMRHNyFJJw+TCEVTUGv36wjyVfPmVkrvqGe7UGZSC/jiVasyjWxO+WI5PeFuY4q+VvUWZAmpJjHZ65oIZ+/vPwUULuR0tg5+/gBqgY69XJOQOPL25XYCluWXDYUhU6z4VQvgRNevWdd+HEUnG/bX8aRrE1/9JZP/8iVKp1ZxGxoq0tUDT59Rfpm0fQOXah2luRYwS35AUr7fu4cKtUqzF+7Nj/4n97thkvwJQcWV602oCRVTV7hYpjYbxcxK7YdcJ/iNISXWwUfDjushkLINEa/Bqp77F/UuhraNjbRb+Qf7BsCmNrnuzDpCranOfZdOooRcHIbWOToJJjShmd9nxvpoIx62vU1JAF5XjGKAVnFSRTGKkfVLMgRla/Y4tGUwrYaNBO0sIMvERbz9fSGLMNS4YLk1PbhdVarfYQfb6jjdQsts+RCKnWy6hFgCXrbsVAmsM4nl+/tFPJLWzO/VNn+I0WjnQie5yg48zY3BE6vkYBIyVPlFuyTthAVJ/G9UJLhxn9YY4OD9yB8oBbsO/0bfvWQ4hYzvdDQ3iTiqGTRpnDeOf48XjGhlZ+wfkw+Q7KOKhIAv+3NEknStFjvLkDrO77CsbHJA4+79WTndui2PjbQk+e5ZZQDrXyaXt01fvCT+1mpVBc4oohNYeREk9zlEEOtvDweNi7fkBNTAzGm/TLUeG3yPQSMOYu7mvYUzOJvmr+KzqUcOwIumkrQjWIl+jqZqmlz/MVAyePMomRpj84Sqw9KHoBsZPDDoBEcWwtVgwXBkPa5PtUKyCa3lds8QqFYS9NT0xSkgVVhr0rFumRhGQO3EABbyaYgmhSVzH3oP7fr0rPCYxq8yTi2sm7nPU1S1p//m/FAXBZ539bUE+kcYg2riyqiqxP0K6tCtvOvlx6Y8zGb37LLqh1e4ceils3OXHpuoOFYY2ie7p4i38YsFk5ElWJjlZn7cHhhkYDpWLbtmrTvbIv11psOzoK6uoav1DwIHlh/jAolwHmMZrl4PqPtzBe/zW+ETNYcrwRq3z957DkeP3X+EbMYMnxRqzy9Z/DKMe8jOII6fjvNNz92mo0jgbHObvNVkdKEfJNZ5Wqoew7y1SSWeAIitCfKOLG5b2Hcmy1GjeTY0h75pXQKHWMI+NyjQZqeH31aKEt6DaR7MnSJbAwT100nlFjZGc95jjzQvUGWmLoWE5QA+2E8mR2QEOj92fEyDxu52C1zU5c/MchOSHTvo4XUQo+wz1aygcbgX8fPExJw/T6EjeqXdLSpETrJoocM+iul5/hv35IAbz4gfLE52ciUFyg1FofQKkBRx6HXJIhPZZJZ0EyJUwmehvOfvstSsuM5xDyIIyTaAnSZBEntf6Mw1DjCqfIshgiFSd2flC5PfAil/LW9oREZYhU9NNPiaukHrkMkQoWaUFHbo/16qMPPrvsKx6N3xW1kUvcIuggQ6SMrUiXn3DhKBPZBF0Tn9jxUBHNCTI8SNQQ3OjJvc2Roxr6SMH46y/SIL6hV6XcDuli2TlwBKWoGM81lUMum0h8bFTmdMnGKs3SsSzNAsYwI4Ou9XCX215Uy7ardS/aafEC+cQXekW3HtM9b2VUYcZkzkvEikWWz4E3XFBY6MIQAxOejgjI3fPZoiJHifzmlYFRTgktQj6o1Tw+2foeq1ZzGicX5KBlIJ8dOf2czWUmjA/ymNMqG6PtqYVU8ilnU0DTiZoaMDZsQq17d4R4tjGsU0D7cDoO1dLkU6wJrM+ttrLRqhn5eOqU1YpxcY9xK/LLz81wUv6abmQTEZUdGKtqmk8UKdJ3GpWxWO7EWjZGexwWd6aE8Ru8OHE4rHGhsRzz7Yc+sxj6psMypEgYiznxe+tOBZjf6NHu5tbaWA2GnF2KFFc3zx3LuusRsQc5dgkqpO9yRaafjeGwVaUmuJ1b2G6wKvc+Doy7JWVNY8OVpsu7qkPdMzMfKfF2ccCYpqXRywF7TeRoo16YUOTVLq8kutdwrCExgFNhonpQ1UM4QAwPj0D6f5bIvbCVbeCiXB54Xgcj2Ye6BcCifcF5SHek24vd3K6gHImGsrIyRiyz7qBXm0Lk5BpLYhyM9O97MLACI289pXIXYpxbZubgxhAK6IYzhJSyMK44zeaveNwd8vTGB1UQo42iA4vowCE89H08V87NKAB5WZcwts7wCphHfI8RB4z7jzRCBSZEOntt/rM0QD12dMeM8zP+/AXjgXF1YRnfVO2XvpVoqhyeGx/k8Rsljz55DEz57CQ6BFXsqp4rSUwPr1m0Txwjf0T0aya+vUA6sVl9YPsEX+w4eQsVfp1I5IM87o9rcALJ4oN/Qc7FUAgPpEK7Ru8jDQXG6UmEj2TINYuLzLagBRAXb+CxXBnwLj6rAUYbS5mPh6m25tdI/d2xho0JqgrqgcPmlDIwRt2Ox/o5K/Khh0c5tq91ni5teSAVeVxjUlFZ6JapLVFkJ+ch3vMfBcYT+7BLh6HGxwK0/ayt5Dv+/MgD2WGw/e7BCOcTwLjxiotjL4/s73IecE3kyM/uDxF+XMBWz9WsPRIcFNa8k3jn9mTjojnSc/HtSfNv4anwvXqwukKlPdAy+DWOMLXDvH+67WsIRspQiDIm8RwjPwOMS7EjCFU1vNcfKPZNsqo6YoxdgPH4Oi237BGjy/jZ7jGWs1CebnvG2BJW5Ao+0AhB/t5IOgdR9lWV+9k4SYxl6zfwqD7+LHPpHcqrLT/gx3N1TOBxN7ScXEeM9FHXUL6UYZ+3wKzU3c5+NFSuOY5mZrehevGwVllNtkFTdeP4AaUfwkt090r+uAOf2HHsOrscx0+C4XG3MCItB+MQCaMIccsgtqp9Gsg3H4M/thB2cvoK2JDM+j2faGjfPU0/cMdwYR7v07ZbdiRilXNiPlJOdYvxgBROO9pj/2V8WS86/Pz8KEI607rENRvVGeuOyXIwNo3kkDpKfJbg3ptyLsYtOToBs8CY+30n8t/SmoPYpagKUq3g4cOi3ljFeIFjM/XwJgYY039v6IbTrzjKBj0pP/KStHR+owRbBfJCjnBnlEtjVNiR/uOx3VGcOmdpi/0t3O8A9XUVHyvM7AQQJ7qIXIJMwkLp1EuL1D/FjbuETjMN5n1mDrsRusGG1WVvX0cOB8SnUWEID3Th0oixBhaf5wtB9C593jxsSj75Sw4ADukpEr8A9p3VU1JOEPxLmyQGr5fwumru2DxprWSZgrv06c//ffmzFImwh0bhDz9OxGjja7eDWDn25Mn4J6j3Zm0C/jKge5K6k0T5U1fERzKF1hGDXL6QMGK8bC8R7mKYo9BfuhOZZy+Ws1yzPi6SSkX5Ts2zGzm8sJruIXNTCv3l/g+uocyjl6uG3xEqcxCn6QNa3ppUGAQ9S06yB+vegh8K7QHMwqPO3OpqbDZihIaRS20kCydTU0P6poszP9BFOV2qAUpiTfOM1SaqoqT0+OsvlbT7oslQjYoyMmeo+UmPCTI64WrVTSzn4WG6WwbuuL0cm+PdU328l4XRxwXkJXuWHL1cKB/vZsnRxwXkJXuWHL1cKB/vZsnRxwXkJXuWHL1cKB/vZsnRxwXkJXuWHL1cKB/vZsnRxwXkJXuWHL1cKB/vZsnRxwXkJXuWHL1cKB/vZsnRxwXkJXuWHL1cKB/vZsnRxwXkJXuWHL1cKB/vZsnRxwXkJXuWHL1cKB/vZsnRxwXkJXuWHL1cKB/vZsnRxwXkJXuWHL1cKB/v9n+hZKrgUCDbBQAAAABJRU5ErkJggghAAQgkAAAAGAAAAAIQwNsBAAAAAwAAAAAAAAAAAAAAAAAAABtAAABAAAAANAAAAAEAAAACAAAAAAAAgAAAAIAAAGNDAAAAQwMAAAAAAICyAACAsv7/2UIAAICyAACAsv7/c0IhAAAACAAAAGIAAAAMAAAAAQAAABUAAAAMAAAABAAAABUAAAAMAAAABAAAAFEAAABcdgAAAAAAAAAAAABsAAAAPAAAAAAAAAAAAAAAAAAAAAAAAADjAAAAgAAAAFAAAAAMBAAAXAQAAAByAAAAAAAAIADMAG0AAAA9AAAAKAAAAOMAAACAAAAAAQAIAAAAAAAAAAAAAAAAAAAAAAD5AAAAAAAAAAAAAAD///8A+fn5AJubmwBHR0cAERERAAoKCgBBQUEAlJSUAPj4+ABkZGQANDQ0AC8vLwAxMTEAPT09ALGxsQC6uroATU1NAEtLSwBZWVkAe3t7ALy8vAD6+voA/Pz8AFxcXAAyMjIAU1NTAPPz8wD39/cAmpqaAEBAQAANDQ0ACwsLAIaGhgDp6ekA/v7+AJ2dnQA6OjoABQUFAAYGBgCvr68ADg4OAMHBwQDCwsIAHBwcACsrKwAPDw8Ao6OjANLS0gCgoKAACAgIAHBwcADq6uoAISEhABkZGQB+fn4AIyMjAF5eXgDQ0NAAJSUlAIuLiwBdXV0APDw8APv7+wDm5uYADAwMAGVlZQAJCQkAEhISAP39/QBra2sAJiYmADMzMwBgYGAAYmJiAFJSUgAXFxcA5OTkAJKSkgAtLS0AbW1tAICAgABsbGwAIiIiAH19fQBbW1sAra2tALe3twCKiooA9PT0AJycnAAeHh4AuLi4ACQkJAAQEBAAjY2NAHNzcwCCgoIA0dHRAOfn5wDAwMAApqamAOPj4wBqamoAx8fHAHd3dwB5eXkA7u7uAL+/vwBRUVEAExMTAFdXVwBmZmYA09PTAKGhoQB0dHQAs7OzABUVFQBFRUUANjY2AAcHBwAdHR0A3NzcAKurqwBvb28ApaWlAAMDAwDPz88AFBQUAIeHhwDDw8MASUlJAM3NzQC2trYAiYmJAMrKygCXl5cAqampANvb2wB1dXUAFhYWAJmZmQBDQ0MAT09PAJiYmACWlpYATk5OAM7OzgABAQEAyMjIAPb29gCfn58AaWlpAL29vQDi4uIAGhoaANTU1ADy8vIAqqqqAMvLywACAgIABAQEAN/f3wDt7e0AQkJCABgYGAAsLCwA2traAH9/fwA3NzcAlZWVAExMTAAoKCgAubm5AMzMzACPj48Ajo6OANjY2AC7u7sAOTk5AOjo6ABxcXEAWFhYAOHh4QBaWloAODg4AOzs7ADJyckAPz8/ANfX1wApKSkAfHx8ALW1tQDl5eUArq6uACAgIADe3t4AZ2dnACcnJwA7OzsA4ODgAFRUVACTk5MAcnJyAEpKSgCwsLAApKSkAISEhAB6enoAgYGBADAwMADZ2dkA8fHxAN3d3QDW1tYANTU1ACoqKgCioqIAYWFhAMbGxgDr6+sA1dXVAKysrABfX18AxcXFAMTExACnp6cAPj4+AHZ2dgCMjIwAsrKyAHh4eAAfHx8AY2NjAEZGRgBubm4ASEhIAPDw8ABEREQAiIiIAJ6engCDg4MAGxsbAFBQUAC+vr4AqKioAO/v7wAuLi4A9fX1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t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2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M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o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9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X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8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Q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R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3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L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FhwBAQEBAQEBHD8BAQEBAQEBARaWAQEBAQEBAQEXlgEBAQEBAQH4WQEBAQEBAQEBAQEBFp0/AQEBAQEBAQEBAQEBFp2WAQEBAQEBAQEBAaJk5q2H7QEBAQEBAQEBAQEBAQEBAQEBAQEBAQEBRfhFAQEBARydRQEBAQEBAQEBAQEBARydHAEBAQEBAZ0XAQEBAQEBAQEBAQEBAQEBAQEBAQEBAQEBAQEBAQEBAQEBAQEBAQEBAQEBAQEBAQEBAQEBAQEBAfg/AQEBAQEBAQEBAQEBAQEBAAEBAQEBAQEBAQEBAQEfAAAA3QEBAfaUAABPAQEBAQFNBgAAoSIBAQEBAekAAACCAQEBASYAAADBAQEBAQEBAQGwAAAAMwEBAQEBAQEBAQE9AAAADAEBAQEBAYIEoAAAAAAAACCPLxcBAQEB8AAAAAAAAAAAAACDAQFqAAAAfAEBfAAAAAgBAQEBAQEBAQEBswAAAJIBAQGFAAAAGQEBAQEBAQEBrwAAAAAAAAAAAAAA6wEBAbt+AAAAAAAAAAAAwwEBnDIAAAAAAAAAAAAuAQGyAAAA9wEBAQEBAQEBAQEBAQEBAAEBAQEBAQEBAQEBAQEAAAAA9AEBAWYAAACAAQEBAQE3AAAAANEBAQEBAeoAAAD1AQEBFgAAAAC9AQEBAQEBAQEQAAAAJgEBAQEBAQEBAQEAAAAAuAEBAQHU1wAAAAAAAAAAAAAAALkBAQEB7AAAAAAAAAAAAADyAQETAAAAjwEBiAAAAL4BAQEBAQEBAQG6AAAAAFQBAQGNAAAAdQEBAQEBAQEBPgAAAAAAAAAAAAAA6gEBARQAAAAAAAAAAAAAAD8BsAAAAAAAAAAAAAAA3AHwAAAAXgEBAQEBAQEBAQEBAQEBAAEBAQEBAQEBAQEBAQEAAAAAbAEBAWYAAAB1AQEBAQHyAAAAAMMBAQEBAeoAAACJAQEBFgAAAAC9AQEBAQEBAQEjBgAAACoBAQEBAQEBAQ8AAAAAbAEBAYofAAAAAAAAAAAAAAAAAEQBAQEBBAAAAAAAAAAAAABdAQETAAAAjwEBawAAAAC0AQEBAQEBAQGwAAAAANUBAQEdAAAAdQEBAQEBAQEBJQAAAAAAAAAAAAAA8wEBARQAAAAAAAAAAAAAoEUBXwAAAAAAAAAAAAAAGwGXAAAABQEBAQEBAQEBAQEBAQEBAAEBAQEBAQEBAQEBAQEAAAAAbAEBAWYAAAB1AQEBAZwAAAAAAAAwAQEBAe4AAACJAQEBFgAAAAC9AQEBAQEBAQEBSQAAAJgBAQEBAQEBAW0AAAAfAQEBP4wAAAAAAG3wZLKGeQAAAG4BAQEBBAAAAF1GRlLrM3zOAQETAAAAjwEBAbMAAADlAQEBAQEBAQENAAAArAEBAQEdAAAAdQEBAQEBAQEBJQAAAKvOzs7Ozs7ZegEBARQAAAAuUmdS6zMzWAEBXwAAAENSZ1LrfHzxAQGXAAAABQEBAQEBAQEBAQEBAQEBAAEBAQEBAQEBAQEBAQEAAAAAbAEBAWYAAAB1AQEBAYsAAAAAAADrAQEBAe4AAACJAQEBFgAAAAC9AQEBAQEBAQEB4QAAAHXEp6enp6ensScAAADFAQEB6QAAAADDtAEBAQEB5gAAAG4BAQEBBAAAALgBAQEBAQEBAQETAAAAjwEBATEAAACmt6enp6enp4cAAAAAhgEBAQEdAAAAdQEBAQEBAQEBJQAAAOQBAQEBAQEBAQEBAdAAAABHAQEBAQEBAQEBXwAAAKUBAQEBAQEBAQGXAAAABQEBAQEBAQEBAQEBAQEBAAEBAQEBAQEBAQEBAQEAAAAAbAEBAWYAAAB1AQEBAaUAAAAAAABBAQEBAY4AAACJAQEBFgAAAAC9AQEBAQEBAQEBAUEAAAAAAAAAAAAAAAAAAAC7AQG0AAAAAEwJAQEBAQEBDwAAAG4BAQEB6gAAABMBAQEBAQEBAQETAAAAjwEBAUUAAAAAAAAAAAAAAAAAAAAA3AEBAQEdAAAAdQEBAQEBAQEBJQAAAOQBAQEBAQEBAQEBAdAAAAA7AQEBAQEBAQEBXwAAAKUBAQEBAQEBAQGXAAAABQEBAQEBAQEBAQEBAQEBAAEBAQEBAQEBAQEBAQEAAAAAbAEBAWYAAAB1AQEBfwAAAEGOAAAAKgEBAY4AAACJAQEBFgAAAADTAQEBAQEBAQEBAZgAAAAAAAAAAAAAAAAAAHUBAQHvAAAAABUBAQEBAQEBDwAAAG4BAQEBBAAAABMBAQEBAQEBAQETAAAAjwEBAQF2AAAAAAAAAAAAAAAAAAALAQEBAQEdAAAAdQEBAQEBAQEBJQAAAOQBAQEBAQEBAQEBAdAAAAA7AQEBAQEBAQEBXwAAAKUBAQEBAQEBAQGXAAAABQEBAQEBAQEBAQEBAQEBAAEBAQEBAQEBAQEBAQEAAAAAbAEBAWYAAAB1AQEBRgAAAD2yAAAAEwEBAaQAAACJAQEBFgAAAAAES7hnkLEBAQEBAZMAAAAAAAAAAAAAAAAAAGABAQHuAAAAeQEBAQEBAQEBDwAAAG4BAQEBBAAAABMBAQEBAQEBAQETAAAAjwEBAQGeAAAAAAAAAAAAAAAAAACRAQEBAQEdAAAAdQEBAQEBAQEBJQAAAOQBAQEBAQEBAQEBAdAAAAA7AQEBAQEBAQEBXwAAAKUBAQEBAQEBAQGXAAAABQEBAQEBAQEBAQEBAQEBAAEBAQEBAQEBAQEBAQEAAAAAbAEBAWYAAAB1AQEBRAAAAOEBHwAAJkUBAaQAAACJAQEBFgAAAAAAAAAAAADSfwEBAQF1AAAA0yIiIiKyAAAAAGIBAQGMAAAAPQEBAQG0MHE6sAAAAG4BAQEBBAAAABMBAQEBAQEBAQETAAAAjwEBAQEWoQAAoO0iIiK0WgAAAAAbAQEBAQEdAAAAdQEBAQEBAQEBJQAAAGoBAQEBAQEBAQEBAdAAAABHAQEBAQEBAQEBXwAAAKUBAQEBAQEBAQGXAAAABQEBAQEBAQEBAQEBAQEBAAEBAQEBAQEBAQEBAQEAAAAAbAEBAWYAAAB1AQHgAAAALgEB6wAAAMIBAaQAAACJAQEBFgAAAAAAAAAAAAAAAH0BAQFzAAAAkAEBAQHLAAAALAEBAQEnAAAAIQEBAQHoAAAAAAAAAG4BAQEBBAAAABMBAQEBAQEBAQETAAAAjwEBAQEBkgAAAJkBAQEBjwAAAOMBAQEBAQEdAAAAdQEBAQEBAQEBJQAAAMN2durszIMwAQEBAdAAAADGAQEBAQEBAQEBXwAAAKUBAQEBAQEBAQGXAAAABQEBAQEBAQEBAQEBAQEBAAEBAQEBAQEBAQEBAQEAAAAAbAEBAWYAAACAAQHpAAAAaQEB0wAAAOoBAaQAAACJAQEBFgAAAAB2GhHoAAAAAACxAQGxAAAAuQEBAQGlAAAAVAEBASOhAAAAHQEBAQFBAAAAAAAAAG4BAQEBBAAAALgBAQEBAQEBAQETAAAAjwEBAQEBhQAAADkBAQEBAAAAAHIBAQEBAQEdAAAAdQEBAQEBAQEBJQAAAAAAAAAAAAAhAQEBAdAAAADGAQEBAQEBAQEBXwAAAKUBAQEBAQEBAQGXAAAABQEBAQEBAQEBAQEBAQEBAAEBAQEBAQEBAQEBAQEAAAAAbAEBAWYAAACAAQEnAAAA0wEBAUcAAABZAaQAAACJAQEBFgAAAADTAQEBewAAAACkAQEBwwAAANQBATAAAAAAegEBAQF4AAAAsAEBAQFPAAAAAAAAAG0BAQEBBAAAAFUBAQEBAQEBAQETAAAAjwEBAQEBI3gAAEEBAQHCAAAAlBwBAQEBAQEdAAAAdQEBAQEBAQEBJQAAAAAAAAAAAACBAQEBAdAAAACsAQEBAQEBAQEBXwAAAKUBAQEBAQEBAQGXAAAABQEBAQEBAQEBAQEBAQEBAAEBAQEBAQEBAQEBAQEAAAAAbAEBAWYAAABuARUAAADYAQEBAaoAAACNAaQAAACJAQEBFgAAAAC9AQEBAUIAAAAAGwEBUQAAAIgBAbUAAAAtAQEBAQHoAAAAxQEBAQEBAQEBAQEBAQEBAQEBBAAAABgBAQEBAQEBAQETAAAAjwEBAQEBARgAAABkAQERAAAAzAEBAQEBAQEdAAAAdQEBAQEBAQEBJQAAAC3fSUlJSRjTAQEBAdAAAAC+AQEBAQEBAQEBXwAAAEwBAQEBAQEBAQGXAAAABQEBAQEBAQEBAQEBAQEBAAEBAQEBAQEBAQEBAQEAAAAAbAEBAWYAAABuAbgAAACvAQEBAdQAAAALAaQAAACJAQEBFgAAAAC9AQEBAa4AAAAAfwEBwQAAALMBAZsAAABYAQEBAQHJAAAANQEBAQEBAQEBAQEBAQEBAQEBBAAAAD0BAQEBAQEBAQETAAAAjwEBAQEBARUAAADaARYmAAAAVgEBAQEBAQEdAAAAdQEBAQEBAQEBJQAAAOcBAQEBAQEBAQEBAdAAAADYAQEBAQEBAQEBXwAAAKUBAQEBAQEBAQGXAAAABQEBAQEBAQEBAQEBAQEBAAEBAQEBAQEBAQEBAQEAAAAAbAEBAWYAAABEATIAAACdAQEBAQESAAAAnaQAAACJAQEBFgAAAAC9AQEBAaIAAAAAXAEBAUcAAABrYgAAAABrAQEBAQHZAAAAAOABAQEBAQEBAQEBAQEBAQEBBAAAAD0BAQEBAQEBAQETAAAAjwEBAQEBAQEfAAAfAeYAAAAAAQEBAQEBAQEdAAAAdQEBAQEBAQEBJQAAAOQBAQEBAQEBAQEBAdAAAADYAQEBAQEBAQEBXwAAADYBAQEBAQEBAQGXAAAABQEBAQEBAQEBAQEBAQEBAAEBAQEBAQEBAQEBAQEAAAAAbAEBAWYAAAAFsgAAAKQBAQEBAQGtAAAA5Y4AAACJAQEBFgAAAAC9AQEBARAAAAAAggEBATwAAAADYAAAABkBAQEBAQE/BgAAAFsXAQEBAQEBAQEBAQEBAQEBBAAAADkBAQEBAQEBAQETAAAAjwEBAQEBAQGYAAAA220AAAATAQEBAQEBAQEdAAAAdQEBAQEBAQEBJQAAAOQBAQEBAQEBAQEBAdAAAAAtAQEBAQEBAQEBXwAAADYBAQEBAQEBAQGXAAAABQEBAQEBAQEBAQEBAQEBAAEBAQEBAQEBAQEBAQEAAAAAbAEBAWYAAACMuAAAAOIBAQEBAQEBIAAALYMAAACJAQEBFgAAAAC9AQEBAeMAAAAAawEBAcEAAAB2eQAAAKoBAQEBAQEB0QAAAAANCQEBAQEBAQFFhh4BAQEBBAAAADkBAQEBAQEBAQETAAAAjwEBAQEBAQHbAAAAxZQAAABXAQEBAQEBAQEdAAAAdQEBAQEBAQEBJQAAAOQBAQEBAQEBAQEBAdAAAAAtAQEBAQEBAQEBXwAAAJsBAQEBAQEBAQGXAAAABQEBAQEBAQEBAQEBAQEBAAEBAQEBAQEBAQEBAQEAAAAAbAEBAWYAAAB1JgAAfiMBAQEBAQEBYAAAAFsAAACJAQEBFgAAAADA3YTedwAAAAC5AQEBAQF3AAAAAAAAAGsBAQEBAQEBAQwAAAAAJxQwutRNdDknACAXAQEBBAAAAN8BAQEBAQEBAQETAAAAjwEBAQEBAQEBpQAAAAAAAAYBAQEjL5eXl5ffAAAAKdmXl5cknAEBJQAAAFXg4ODg4dvgGwEBAdAAAACmAQEBAQEBAQEBXwAAAJsBAQEBAQEBAQGXAAAABQEBAQEBAQEBAQEBAQEBAAEBAQEBAQEBAQEBAQEAAAAAbAEBAWYAAAAAAAAAEwEBAQEBAQEBsQAAAAAAAACJAQEBFgAAAAAAAAAAAAAAAACxAQEBAQHKAAAAAAAAvAEBAQEBAQEBAdyMAAAAAAAAAJQAAAAAAB8BAQEBBAAAAEkBAQEBAQEBAQETAAAAjwEBAQEBAQEBywAAAAAAAEoBAQGEAAAAAAAAAAAAAAAAAAAAvAEBJQAAAAAAAAAAAAAAUAEBAdAAAABPAQEBAQEBAQEBXwAAACwBAQEBAQEBAQGXAAAABQEBAQEBAQEBAQEBAQEBAAEBAQEBAQEBAQEBAQEAAAAAbAEBAbQAAAAAAAAAggEBAQEBAQEBAaYAAAAAAADCAQEBRQAAAAAAAAAAAAAAH4IBAQEBAQGdAAAAAAAA2QEBAQEBAQEBAQGdBwAAAAAAAAAAAAAAABIBAQEBBAAAANoBAQEBAQEBAQETAAAAjwEBAQEBAQEB1gAAAAAAANsBAQGZAAAAAAAAAAAAAAAAAAAADAEBJQAAAAAAAAAAAAAAGAEBAdAAAABPAQEBAQEBAQEBXwAAACwBAQEBAQEBAQGXAAAABQEBAQEBAQEBAQEBAQEBAAEBAQEBAQEBAQEBAQEAAAAAuwEBAQHXAAAAAKHRAQEBAQEBAQEBAWJeAAAAACAbAQEBAQwAAAAAAAAAJ9KwWQEBAQEBAQEBkgAAAABDFgEBAQEBAQEBAQEBARW8AAAAAAAAAAC+AwEBAQEBSwAAAFABAQEBAQEBAQFCAAAAuAEBAQEBAQEBAdgAAAAANQEBAQHTAAAAAAAAAAAAAAAAAAAAjwEBYAAAAAAAAAAAAAAAiwEBASEAAAAlAQEBAQEBAQEBjQAAAMYBAQEBAQEBAQF7AAAAmwEBAQEBAQEBAQEBAQEBAAEBAQEBAQEBAQEBAQFZcX8iAQEBAQEBQMHBwQkBAQEBAQEBAQEBAQFFIk3BQBYBAQEBAQFAwcHBTWNrRQEBAQEBAQEBAQEBF3pxYtMbAQEBAQEBAQEBAQEBAQEB1CtahlhaZKMBAQEBAQEBFqeT1UUBAQEBAQEBAQFFepOKFwEBAQEBAQEBAQnTYjCnAgEBAQEBtMHBwcHBwcHBwcHBwcFNAgEBAWPBwcHBwcHBwcFNPwEBAQGik7ECAQEBAQEBAQEBAbeT1hwBAQEBAQEBAQEBTX+clg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FxXLzKkOPcpmAQEBzVS/CD8BAQEBAQEBAQEBzqgUUXoBAZXPFE5rAQEBAQEBn1HQ0WwBAQGECAgICAgICAgIyhsBAQEBARytYJKz0qTFzhsBAQEBAQEBAQFZL0mpDLxKfZYBAQEBAQEBAQEBAQEBAQEBAQEBAQEBAQEBAQEBAQEBAQEBAQEBAQEBAQEBAQEBAQEBAQEBAQEBAQEBAQEBAQEBAAEBAQEBAQEBAQEBAQEBAQEBAQEBAQEBAQEBAQEBAQEBAQEBAQEBAQEBAQEBAQEBAQEBAQEBAQEBAQEBAQEBAQEvjAAAAAAAAAAAjrQBRwAAAJABAQEBAQEBAQFjAAAAAMoBAV0AAAA8AQEBAQEBQwAAAAcBARwAAAAAAAAAAAAAACQBAQEBNycAAAAAAAAAAH6YHAEBAQEBAYsmAAAAAAAAACZYAQEBAQEBAQEBAQEBAQEBAQEBAQEBAQEBAQEBAQEBAQEBAQEBAQEBAQEBAQEBAQEBAQEBAQEBAQEBAQEBAQEBAAEBAQEBAQEBAQEBAQEBAQEBAQEBAQEBAQEBAQEBAQEBAQEBAQEBAQEBAQEBAQEBAQEBAQEBAQEBAQEBAQEBAcUAAAAAAAAAAAAAAMYBqAAAAMcBAQEBAQEBAQEhAAAAAMgBAUcAAACwAQEBAQF7AAAAAIkBASIAAAAAAAAAAAAAAF8BAQLGAAAAAAAAAAAAAAAANsgBAQEBXAAAAAAAAAAAAAAAyQEBAQEBAQEBAQEBAQEBAQEBAQEBAQEBAQEBAQEBAQEBAQEBAQEBAQEBAQEBAQEBAQEBAQEBAQEBAQEBAQEBAAEBAQEBAQEBAQEBAQEBAQEBAQEBAQEBAQEBAQEBAQEBAQEBAQEBAQEBAQEBAQEBAQEBAQEBAQEBAQEBAQEBUQAAAAAAAKAffgAAAAABxAAAAAAcAQEBAQEBAQGsAAAApgEBAUcAAACwAQEBAQEOAAAAHwEBATQAAAAAAAAAAAAAAFYBAXYAAAAAAH5TDYwAAAAAAC5FAQEBMQAAAHg+EUiUAAAAAIgBAQEBAQEBAQEBAQEBAQEBAQEBAQEBAQEBAQEBAQEBAQEBAQEBAQEBAQEBAQEBAQEBAQEBAQEBAQEBAQEBAAEBAQEBAQEBAQEBAQEBAQEBAQEBAQEBAQEBAQEBAQEBAQEBAQEBAQEBAQEBAQEBAQEBAQEBAQEBAQEBAQGxAAAAAAC8fyMBI3FwAKABAb4AAAAxAQEBAQEBAZoAAAAArwEBAUcAAACwAQEBAWYAAAAAvwEBATQAAAAAwGZNwUBjYwEBwgAAAAAnMQIBAQGKdwAAAAC4AQEBngCpmSMBAQGjwwAAAAUBAQEBAQEBAQEBAQEBAQEBAQEBAQEBAQEBAQEBAQEBAQEBAQEBAQEBAQEBAQEBAQEBAQEBAQEBAQEBAQEBAAEBAQEBAQEBAQEBAQEBAQEBAQEBAQEBAQEBAQEBAQEBAQEBAQEBAQEBAQEBAQEBAQEBAQEBAQEBAQEBAQG2AAAAABMBAQEBAQEBt4YBAVgAAAA1uBMTExMTE7kAAAAAowEBAUcAAACwAQEBATMAAAAAugEBATQAAAAArgEBAQEBAQEBDQAAAAC7AQEBAQEBAbwAAAAAmgEBAlwBAQEBAQEBlQAAAAC9AQEBAQEBAQEBAQEBAQEBAQEBAQEBAQEBAQEBAQEBAQEBAQEBAQEBAQEBAQEBAQEBAQEBAQEBAQEBAQEBAAEBAQEBAQEBAQEBAQEBAQEBAQEBAQEBAQEBAQEBAQEBAQEBAQEBAQEBAQEBAQEBAQEBAQEBAQEBAQEBAQEAAAAAQxcBAQEBAQEBAQEBAaMAAAAAAAAAAAAAAAAAAACzAQEBAUcAAACwAQEBIwYAAABtAQEBATQAAAAArgEBAQEBAQGjAAAAABoBAQEBAQEBAbQAAAAAtQEBAQEBAQEBAQEBIgAAAACtAQEBAQEBAQEBAQEBAQEBAQEBAQEBAQEBAQEBAQEBAQEBAQEBAQEBAQEBAQEBAQEBAQEBAQEBAQEBAQEBAAEBAQEBAQEBAQEBAQEBAQEBAQEBAQEBAQEBAQEBAQEBAQEBAQEBAQEBAQEBAQEBAQEBAQEBAQEBAQEBAYQAAAAAcwEBAQEBAQEBAQEBAQFIAAAAAAAAAAAAAAAAAABaAQEBAUcAAACwAQEBYQAAAACxAQEBATQAAAAArgEBAQEBAQF0AAAAAFwBAQEBAQEBAQEEAAAAOAEBAQEBAQEBAQEBIQAAAACyAQEBAQEBAQEBAQEBAQEBAQEBAQEBAQEBAQEBAQEBAQEBAQEBAQEBAQEBAQEBAQEBAQEBAQEBAQEBAQEBAAEBAQEBAQEBAQEBAQEBAQEBAQEBAQEBAQEBAQEBAQEBAQEBAQEBAQEBAQEBAQEBAQEBAQEBAQEBAQEBAaoAAAAAmQEBAQEBAQEBAQEBAQGqAAAAdRGrq6urrAAAAACWAQEBAUcAAABOAQGtAAAAABMBAQEBATQAAAAArgEBAQEBAQEhAAAAAFkBAQEBAQEBAQGvAAAAAAkBAQEBAQEBAT9pAAAAAAA0AQEBAQEBAQEBAQEBAQEBAQEBAQEBAQEBAQEBAQEBAQEBAQEBAQEBAQEBAQEBAQEBAQEBAQEBAQEBAQEBAAEBAQEBAQEBAQEBAQEBAQEBAQEBAQEBAQEBAQEBAQEBAQEBAQEBAQEBAQEBAQEBAQEBAQEBAQEBAQEBAVEAAAAAIgEBAQEBAQEBAQEBAQGjAAAAQQEBAQEBpAAAAHYBAQEBAUcAAABMLaUAAAAApgIBAQEBATQAAAAAhAEBAQEBAQFSAAAAAAEBAQEBAQEBAQGZAAAAAKcBAQEBAQGdqB8AAAAAAKkBAQEBAQEBAQEBAQEBAQEBAQEBAQEBAQEBAQEBAQEBAQEBAQEBAQEBAQEBAQEBAQEBAQEBAQEBAQEBAQEBAAEBAQEBAQEBAQEBAQEBAQEBAQEBAQEBAQEBAQEBAQEBAQEBAQEBAQEBAQEBAQEBAQEBAQEBAQEBAQEBAVIAAAAAnQEBAQEBAQEBAQEBAQEBDgAAAGgBAQECAAAAAJ4BAQEBAUcAAAAAAAAAAAAGnwEBAQEBATQAAAAAhAEBAQEBAQFKAAAABgEBAQEBAQEBAQF/AAAAAJ8BAQEBHBSgAAAAAAAAoaIBAQEBAQEBAQEBAQEBAQEBAQEBAQEBAQEBAQEBAQEBAQEBAQEBAQEBAQEBAQEBAQEBAQEBAQEBAQEBAQEBAAEBAQEBAQEBAQEBAQEBAQEBAQEBAQEBAQEBAQEBAQEBAQEBAQEBAQEBAQEBAQEBAQEBAQEBAQEBAQEBAVAAAAAAGwEBAQEBAQEBAQEBAQEBlwAAAGcBAQFyAAAAfgkBAQEBAUcAAAAAAAAAAAAAAG0BAQEBATQAAAAAkwEBAQEBAQGYAAAAHwEBAQEBAQEBAQEwAAAAAJkBAQGamwAAAAAAAABMnAEBAQEBAQEBAQEBAQEBAQEBAQEBAQEBAQEBAQEBAQEBAQEBAQEBAQEBAQEBAQEBAQEBAQEBAQEBAQEBAQEBAAEBAQEBAQEBAQEBAQEBAQEBAQEBAQEBAQEBAQEBAQEBAQEBAQEBAQEBAQEBAQEBAQEBAQEBAQEBAQEBATcAAAAANAEBAQEBAQEBAQEBAQEBCQAAAG4BAQGOAAAASwEBAQEBAUcAAACPkJFhSAAAAACSAQEBATQAAAAAkwEBAQEBAQFUAAAAlAEBAQEBAQEBAQGVAAAAAJUBAZaAAAAAAAAAQTwBAQEBAQEBAQEBAQEBAQEBAQEBAQEBAQEBAQEBAQEBAQEBAQEBAQEBAQEBAQEBAQEBAQEBAQEBAQEBAQEBAQEBAAEBAQEBAQEBAQEBAQEBAQEBAQEBAQEBAQEBAQEBAQEBAQEBAQEBAQEBAQEBAQEBAQEBAQEBAQEBAQEBASQAAAAAggEBAQEBAQEBAQEBAQEBAYMAAACEAVkAAAAAhQEBAQEBAUcAAAA8AQEBAYYAAAAAhwEBATQAAAAAfwEBAQEBAQGIAAAAABYBAQEBAQEBAQGJAAAAAIoBAYsAAAAAAIyNPwEBAQEBAQEBAQEBAQEBAQEBAQEBAQEBAQEBAQEBAQEBAQEBAQEBAQEBAQEBAQEBAQEBAQEBAQEBAQEBAQEBAQEBAAEBAQEBAQEBAQEBAQEBAQEBAQEBAQEBAQEBAQEBAQEBAQEBAQEBAQEBAQEBAQEBAQEBAQEBAQEBAQEBAXoAAAAAVAEBAQEBAQEBAQEBAQEBAXsAAAB8AX0AAAB+AQEBAQEBAUcAAAA8AQEBAQFMAAAAYAEBATQAAAAAfwEBAQEBAQFiAAAAACoBAQEBAQEBAQFzAAAAABYBAYAAAAAAgQEBAQEBAQEBAQEBAQEBAQEBAQEBAQEBAQEBAQEBAQEBAQEBAQEBAQEBAQEBAQEBAQEBAQEBAQEBAQEBAQEBAQEBAQEBAAEBAQEBAQEBAQEBAQEBAQEBAQEBAQEBAQEBAQEBAQEBAQEBAQEBAQEBAQEBAQEBAQEBAQEBAQEBAQEBAQEFAAAAbgEBAQEBAQEBAQEBAQEBASMAAAB1AXYAAABJAQEBAQEBAUcAAAA8AQEBAQF3AAAAGgEBATQAAAAAOgEBAQEBAQEXeAAAABgBAQEBAQEBAQF5AAAAOAEBAQAAAABSAQEBAQEBAQEBAQEBAQEBAQEBAQEBAQEBAQEBAQEBAQEBAQEBAQEBAQEBAQEBAQEBAQEBAQEBAQEBAQEBAQEBAQEBAQEBAAEBAQEBAQEBAQEBAQEBAQEBAQEBAQEBAQEBAQEBAQEBAQEBAQEBAQEBAQEBAQEBAQEBAQEBAQEBAQEBAQFpAAAAAGoBAQEBAQEBa2wBAQEBAQFtAAAAOgAAAABkAQEBAQEBAUcAAAA8AQEBAQFuAAAAbwEBATQAAAAAOgEBAQEBAQEBcAAAAABxAQEBAQEBAXIAAAAAcwEBAQAAAAB0AQEBAQEBAQEBAQEBAQEBAQEBAQEBAQEBAQEBAQEBAQEBAQEBAQEBAQEBAQEBAQEBAQEBAQEBAQEBAQEBAQEBAQEBAQEBAAEBAQEBAQEBAQEBAQEBAQEBAQEBAQEBAQEBAQEBAQEBAQEBAQEBAQEBAQEBAQEBAQEBAQEBAQEBAQEBAQFZJgAAAAAURQEBARZaJ1sBAQEBAQFcAAAAXQAAAF4BAQEBAQEBAUcAAABfAQEBAWAAAAAAYQEBATQAAAAAYgEBAQEBAQEBYwAAAAAyZAEBAQEBZQAAAAAAZgEBASwAAABnAQEBAQFoGgEBAQEBAQEBAQEBAQEBAQEBAQEBAQEBAQEBAQEBAQEBAQEBAQEBAQEBAQEBAQEBAQEBAQEBAQEBAQEBAQEBAAEBAQEBAQEBAQEBAQEBAQEBAQEBAQEBAQEBAQEBAQEBAQEBAQEBAQEBAQEBAQEBAQEBAQEBAQEBAQEBAQEBLwAAAAAAQRJCBEMAAEQBAQEBAQFFBgAAAAAAAEYBAQEBAQEBAUcAAABISUpLTAAAAAAATQEBATQAAAAAMAEBAQEBAQEBAU4AAAAAAE9QUVJTAAAAAAAzAQEBAVQAAAAAVVZXWA0AADQBAQEBAQEBAQEBAQEBAQEBAQEBAQEBAQEBAQEBAQEBAQEBAQEBAQEBAQEBAQEBAQEBAQEBAQEBAQEBAQEBAAEBAQEBAQEBAQEBAQEBAQEBAQEBAQEBAQEBAQEBAQEBAQEBAQEBAQEBAQEBAQEBAQEBAQEBAQEBAQEBAQEBATcAAAAAAAAAAAAAADgBAQEBAQEBOQAAAAAAADoBAQEBAQEBATsAAAAAAAAAAAAAAAA8AQEBATQAAAAAMAEBAQEBAQEBAQE9AAAAAAAAAAAAAAAAAD4BAQEBAT82AAAAAAAAAAAAAEABAQEBAQEBAQEBAQEBAQEBAQEBAQEBAQEBAQEBAQEBAQEBAQEBAQEBAQEBAQEBAQEBAQEBAQEBAQEBAQEBAAEBAQEBAQEBAQEBAQEBAQEBAQEBAQEBAQEBAQEBAQEBAQEBAQEBAQEBAQEBAQEBAQEBAQEBAQEBAQEBAQEBAQEoKQAAAAAAAAAAICoBAQEBAQEBKwAAAAAALAEBAQEBAQEBAS0AAAAAAAAAAAAALi8BAQEBASIAAAAAMAEBAQEBAQEBAQEBMTIAAAAAAAAAAAAAMwEBAQEBAQE0NQAAAAAAAAAANiMBAQEBAQEBAQEBAQEBAQEBAQEBAQEBAQEBAQEBAQEBAQEBAQEBAQEBAQEBAQEBAQEBAQEBAQEBAQEBAQEBAAEBAQEBAQEBAQEBAQEBAQEBAQEBAQEBAQEBAQEBAQEBAQEBAQEBAQEBAQEBAQEBAQEBAQEBAQEBAQEBAQEBAQEBAgMEBQAABgcICQEBAQEBAQEBAQoLDA0ODwEBAQEBAQEBARAREhISEhISExQVFgEBAQEBARcYGQ0aGwEBAQEBAQEBAQEBARwdHh8AAAAgByEiAQEBAQEBAQEBIyQlJgAAJw4dHA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BsAAAAPAAAAAAAAAAAAAAAbQAAAD0AAAApAKoAAAAAAAAAAAAAAIA/AAAAAAAAAAAAAIA/AAAAAAAAAAAAAAAAAAAAAAAAAAAAAAAAAAAAAAAAAAAiAAAADAAAAP////9GAAAAHAAAABAAAABFTUYrAkAAAAwAAAAAAAAADgAAABQAAAAAAAAAEAAAABQAAAA=</SignatureImage>
          <SignatureComments/>
          <WindowsVersion>10.0</WindowsVersion>
          <OfficeVersion>16.0.19929/27</OfficeVersion>
          <ApplicationVersion>16.0.19929</ApplicationVersion>
          <Monitors>1</Monitors>
          <HorizontalResolution>1600</HorizontalResolution>
          <VerticalResolution>900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2026-05-12T12:14:14Z</xd:SigningTime>
          <xd:SigningCertificate>
            <xd:Cert>
              <xd:CertDigest>
                <DigestMethod Algorithm="http://www.w3.org/2001/04/xmlenc#sha256"/>
                <DigestValue>bN6M+jzWSIbdvr+K+ucNo7HZNT/pjTjqjvQGobeWH6g=</DigestValue>
              </xd:CertDigest>
              <xd:IssuerSerial>
                <X509IssuerName>DC=net + DC=windows + CN=MS-Organization-Access + OU=82dbaca4-3e81-46ca-9c73-0950c1eaca97</X509IssuerName>
                <X509SerialNumber>83384444492526114306286131556475697642</X509SerialNumber>
              </xd:IssuerSerial>
            </xd:Cert>
          </xd:SigningCertificate>
          <xd:SignaturePolicyIdentifier>
            <xd:SignaturePolicyImplied/>
          </xd:SignaturePolicyIdentifier>
        </xd:SignedSignatureProperties>
      </xd:SignedProperties>
    </xd:QualifyingProperties>
  </Object>
  <Object Id="idValidSigLnImg">AQAAAGwAAAAAAAAAAAAAACIBAAB/AAAAAAAAAAAAAABxGAAAuQoAACBFTUYAAAEALJIAAMM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CsQTmOq0HEAAAABAAAAAkAAABMAAAAAAAAAAAAAAAAAAAA//////////9gAAAAMQAyAC8ANQAvADIAMAAyADYAAAAGAAAABgAAAAQAAAAGAAAABAAAAAYAAAAGAAAABg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Object Id="idInvalidSigLnImg">AQAAAGwAAAAAAAAAAAAAACIBAAB/AAAAAAAAAAAAAABxGAAAuQoAACBFTUYAAAEAnJcAAMo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CsQTmOq0EjAAAABAAAAA8AAABMAAAAAAAAAAAAAAAAAAAA//////////9sAAAARgBpAHIAbQBhACAAbgBvACAAdgDhAGwAaQBkAGEAAAAGAAAAAwAAAAQAAAAJAAAABgAAAAMAAAAHAAAABwAAAAMAAAAFAAAABgAAAAMAAAADAAAABw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Signature>
</file>

<file path=_xmlsignatures/sig10.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imrCGFr+cFTPXZS6ZDcLkWEMhlymNeo4bbzJ0PKH/HM=</DigestValue>
    </Reference>
    <Reference Type="http://www.w3.org/2000/09/xmldsig#Object" URI="#idOfficeObject">
      <DigestMethod Algorithm="http://www.w3.org/2001/04/xmlenc#sha256"/>
      <DigestValue>HB+lLcRyOpLOdwDIIe91emqTtruk1lofc8BkCMAOUG0=</DigestValue>
    </Reference>
    <Reference Type="http://uri.etsi.org/01903#SignedProperties" URI="#idSignedProperties">
      <Transforms>
        <Transform Algorithm="http://www.w3.org/TR/2001/REC-xml-c14n-20010315"/>
      </Transforms>
      <DigestMethod Algorithm="http://www.w3.org/2001/04/xmlenc#sha256"/>
      <DigestValue>R1lVXa+J8waueZCSVSAK76ZHSQwCs9rT0vdEqXBO6N0=</DigestValue>
    </Reference>
    <Reference Type="http://www.w3.org/2000/09/xmldsig#Object" URI="#idValidSigLnImg">
      <DigestMethod Algorithm="http://www.w3.org/2001/04/xmlenc#sha256"/>
      <DigestValue>rdxspxgWDxseG9tsuI1KTQZt4MkBSFwxSsVgPW9r8fI=</DigestValue>
    </Reference>
    <Reference Type="http://www.w3.org/2000/09/xmldsig#Object" URI="#idInvalidSigLnImg">
      <DigestMethod Algorithm="http://www.w3.org/2001/04/xmlenc#sha256"/>
      <DigestValue>lf2BZWlQgb/3cPP1VwNDe1EFrj9U/7mcYWe4Y/yS6cA=</DigestValue>
    </Reference>
  </SignedInfo>
  <SignatureValue>QYygW09bTJzcUg2D1FzrtMzth6yzquAt0mEaemnYT7NFip0U8eknQsv3JTvhp5uXqlefTfBLLXpr
4nCBVwVUC1ozUm7XW8dsEDCyHLVFr3IY3sDLBuM2uUoQCxa6BVQZHrbYXZFJWC2HvRPuxPuZ4y45
IqmLIBAdG+MFvq6K1c+qIJr46gy3kB0u375jjIykyDLYZU9ARLI7+Phhgc2kPOhOF4IeUrPJy64g
b/O5c3bHOgFFd+w5UGJHXxBDjDbepIO35vTaw+cuOVD7S7Vri4c0L/s/o2bunwtpqH8gIyyLAb0h
fvxarBtetItu6v3+VsKB1W6UAvGX+CLXa9QlzA==</SignatureValue>
  <KeyInfo>
    <X509Data>
      <X509Certificate>MIID8jCCAtqgAwIBAgIQPrtChdHRr6VMW5jDXYt56jANBgkqhkiG9w0BAQsFADB4MXYwEQYKCZImiZPyLGQBGRYDbmV0MBUGCgmSJomT8ixkARkWB3dpbmRvd3MwHQYDVQQDExZNUy1Pcmdhbml6YXRpb24tQWNjZXNzMCsGA1UECxMkODJkYmFjYTQtM2U4MS00NmNhLTljNzMtMDk1MGMxZWFjYTk3MB4XDTI0MDIyNzEyMzc1N1oXDTM0MDIyNzEzMDc1N1owLzEtMCsGA1UEAxMkY2M3MzZkMDUtNDkzZS00ZjU5LThmMjgtYTVjMDFlZDI1ZjRkMIIBIjANBgkqhkiG9w0BAQEFAAOCAQ8AMIIBCgKCAQEAx+2qcVDhYhpXJENd63vvTbUIWT4r8j0i4f5nUmkxUXwhyeO/LqvXe2i/IhkyAFLKsPb9FXRhh/fIuEO7nvkPj63lj5oFLbO21e+E8Ih5IWvFGqZ2DGYb0eZoFw3eq6K5nyjLBQs9b7ODCyegLwB4ykpYftf0PnkCVfflbapuoRO0cl2UF7JMEr8MaZ6Hki4y/uSGeY1idtkF97ukNkYLJ3CwzN/IVuGsT9wanfprG1OQ8J1ngJwVixCYvE9DEC6XldxK1MW0iRN6OADi9/G+SGte0JntVEOF+18JtFqHTm5rUACwat7VLW5AI0sRCresaIt16917MNShtTi6bFO5YwIDAQABo4HAMIG9MAwGA1UdEwEB/wQCMAAwFgYDVR0lAQH/BAwwCgYIKwYBBQUHAwIwIgYLKoZIhvcUAQWCHAIEEwSBEAVtc8w+SVlPjyilwB7SX00wIgYLKoZIhvcUAQWCHAMEEwSBEBcNXdtoISJCrfvlRuUMSQswIgYLKoZIhvcUAQWCHAUEEwSBEOkkeAHzKTpOuHPmzBr7GKMwFAYLKoZIhvcUAQWCHAgEBQSBAlNBMBMGCyqGSIb3FAEFghwHBAQEgQEwMA0GCSqGSIb3DQEBCwUAA4IBAQCDeK34tBLjUvLfLka5oJs2B/HhbmKWt/JOrSVB/7dfajfOtOvv+TlPm261GHsBpEp62D2+9zOiLBhxpWaoxiEkO5E8jXk5nX1+u7+A9Agqti/4eCPyM1c45mBHfJ41jK5aSpBip49fKnx0WbmwRIjyNZU4NNgCTfajInuXctnEXSbRsbX80e3ftyuQLd4semBjQQKX5uRTi/dB8Ogas4/z/gFE1RMfe6/8DGuFjNhgWHeNW0MZIHJU+inDR57NR98lJnaUCg+i7mI0TZXid3u/5tBqX0xVLq3m9zbSbcyPVh7zSE//TLET0iM1E/5EMGAt6g3daDb9H1tSeZvnO+W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xwBNfkTqW2zGPdOu0x4yCMuLWzX6XxW15KU0QNrxUW8=</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eQ7tf3UQmc1T5upTfk0XRNXEbqS/JxUVINTUz1NuLSQ=</DigestValue>
      </Reference>
      <Reference URI="/xl/comments1.xml?ContentType=application/vnd.openxmlformats-officedocument.spreadsheetml.comments+xml">
        <DigestMethod Algorithm="http://www.w3.org/2001/04/xmlenc#sha256"/>
        <DigestValue>P06xvabLxXNmo1jpx08NzdxpaW/OYMJIq1YkTVZ8mBQ=</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k7x4InUpprzMd7EavVzigdy/k2BCSAieF1tBJyAznHo=</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k7x4InUpprzMd7EavVzigdy/k2BCSAieF1tBJyAznHo=</DigestValue>
      </Reference>
      <Reference URI="/xl/drawings/vmlDrawing1.vml?ContentType=application/vnd.openxmlformats-officedocument.vmlDrawing">
        <DigestMethod Algorithm="http://www.w3.org/2001/04/xmlenc#sha256"/>
        <DigestValue>LfzRsP2XDco2O+XqQBpdPchTfJeFMyWeL8JBYfxO+cI=</DigestValue>
      </Reference>
      <Reference URI="/xl/drawings/vmlDrawing2.vml?ContentType=application/vnd.openxmlformats-officedocument.vmlDrawing">
        <DigestMethod Algorithm="http://www.w3.org/2001/04/xmlenc#sha256"/>
        <DigestValue>a1QAAqpxCKgT89h38Uz6PDZuLfv5VS5UGlrDGHcG4Yc=</DigestValue>
      </Reference>
      <Reference URI="/xl/drawings/vmlDrawing3.vml?ContentType=application/vnd.openxmlformats-officedocument.vmlDrawing">
        <DigestMethod Algorithm="http://www.w3.org/2001/04/xmlenc#sha256"/>
        <DigestValue>kYVNDC+BF0gDSpv/lSYstIic2UezLeTvHMCWlPs9MU0=</DigestValue>
      </Reference>
      <Reference URI="/xl/drawings/vmlDrawing4.vml?ContentType=application/vnd.openxmlformats-officedocument.vmlDrawing">
        <DigestMethod Algorithm="http://www.w3.org/2001/04/xmlenc#sha256"/>
        <DigestValue>2aZqPejj9xTJyUA9HCOdqxRYM/CYPjzQjz5flZi76wg=</DigestValue>
      </Reference>
      <Reference URI="/xl/drawings/vmlDrawing5.vml?ContentType=application/vnd.openxmlformats-officedocument.vmlDrawing">
        <DigestMethod Algorithm="http://www.w3.org/2001/04/xmlenc#sha256"/>
        <DigestValue>I3Uopes0QJxY2d7RVJDdiHFIZpzL82rCWn69tk4Hhho=</DigestValue>
      </Reference>
      <Reference URI="/xl/media/image1.emf?ContentType=image/x-emf">
        <DigestMethod Algorithm="http://www.w3.org/2001/04/xmlenc#sha256"/>
        <DigestValue>eMjGA8e/i+Iwi2fq5O9VAEsFn2cUR+qhC3HvkeV+RdA=</DigestValue>
      </Reference>
      <Reference URI="/xl/media/image2.emf?ContentType=image/x-emf">
        <DigestMethod Algorithm="http://www.w3.org/2001/04/xmlenc#sha256"/>
        <DigestValue>sAlN6bAN604E+1shFu6Hiu2Z3VVZy5Xm0b/pUEzI8kE=</DigestValue>
      </Reference>
      <Reference URI="/xl/printerSettings/printerSettings1.bin?ContentType=application/vnd.openxmlformats-officedocument.spreadsheetml.printerSettings">
        <DigestMethod Algorithm="http://www.w3.org/2001/04/xmlenc#sha256"/>
        <DigestValue>8USkUFyyQC6vt/cStNpyosSfUZL4RXV98ntUyyuaA8U=</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3.bin?ContentType=application/vnd.openxmlformats-officedocument.spreadsheetml.printerSettings">
        <DigestMethod Algorithm="http://www.w3.org/2001/04/xmlenc#sha256"/>
        <DigestValue>8USkUFyyQC6vt/cStNpyosSfUZL4RXV98ntUyyuaA8U=</DigestValue>
      </Reference>
      <Reference URI="/xl/sharedStrings.xml?ContentType=application/vnd.openxmlformats-officedocument.spreadsheetml.sharedStrings+xml">
        <DigestMethod Algorithm="http://www.w3.org/2001/04/xmlenc#sha256"/>
        <DigestValue>NOCvxbik1hv2rUKAL3EaYlDQp++rhjPScsbSECMNxvs=</DigestValue>
      </Reference>
      <Reference URI="/xl/styles.xml?ContentType=application/vnd.openxmlformats-officedocument.spreadsheetml.styles+xml">
        <DigestMethod Algorithm="http://www.w3.org/2001/04/xmlenc#sha256"/>
        <DigestValue>xdqc2slFFCBHzI01CY8Q8c6pZmS323TG1wNF8BkOiXc=</DigestValue>
      </Reference>
      <Reference URI="/xl/theme/theme1.xml?ContentType=application/vnd.openxmlformats-officedocument.theme+xml">
        <DigestMethod Algorithm="http://www.w3.org/2001/04/xmlenc#sha256"/>
        <DigestValue>DawQmQoNSoscZYib67v8DRI9xGPhWH6O2mlWqN4Kh40=</DigestValue>
      </Reference>
      <Reference URI="/xl/workbook.xml?ContentType=application/vnd.openxmlformats-officedocument.spreadsheetml.sheet.main+xml">
        <DigestMethod Algorithm="http://www.w3.org/2001/04/xmlenc#sha256"/>
        <DigestValue>fD1q7YMfDGLwP1j1WNooZSuwpEHy9vdf2+Vspb7ApEo=</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tAw0CM4ccbE0LI7BZe2RQojB2vCAlZVSovckU6XQgKA=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3jMVInmBzgSANlICef2m2p6kHcSMkmyqU0BLG2j5l2A=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yBqUW3B4nXh/TtrKFaqMdOAV1UwI8Vn26BBA7rh7xQU=</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kGyAJUJQRyx5sL4Zu0M64QqbTtJjbQh0sxCBrUYKjcg=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Lbbf7wGVu2Z7bcNe9S2hXEv0eP1JGPea8KTs+HkAz/8=</DigestValue>
      </Reference>
      <Reference URI="/xl/worksheets/sheet1.xml?ContentType=application/vnd.openxmlformats-officedocument.spreadsheetml.worksheet+xml">
        <DigestMethod Algorithm="http://www.w3.org/2001/04/xmlenc#sha256"/>
        <DigestValue>f69SjayVm/hQg4Kw05J8XQwfH2GtOYWWGATMhMnm3K4=</DigestValue>
      </Reference>
      <Reference URI="/xl/worksheets/sheet2.xml?ContentType=application/vnd.openxmlformats-officedocument.spreadsheetml.worksheet+xml">
        <DigestMethod Algorithm="http://www.w3.org/2001/04/xmlenc#sha256"/>
        <DigestValue>lGsWW8OOjN6plRnzrBKBfTtWjnhnBIt8DfgDMsXKHhg=</DigestValue>
      </Reference>
      <Reference URI="/xl/worksheets/sheet3.xml?ContentType=application/vnd.openxmlformats-officedocument.spreadsheetml.worksheet+xml">
        <DigestMethod Algorithm="http://www.w3.org/2001/04/xmlenc#sha256"/>
        <DigestValue>dZ3KatxVRgHnl5WPnUcw3xrjA7JjgnE0V+eWDrqRcKA=</DigestValue>
      </Reference>
      <Reference URI="/xl/worksheets/sheet4.xml?ContentType=application/vnd.openxmlformats-officedocument.spreadsheetml.worksheet+xml">
        <DigestMethod Algorithm="http://www.w3.org/2001/04/xmlenc#sha256"/>
        <DigestValue>a8t2/jTjzfJPznyLULW/fUBOIvakQ4otbK1PjqMeyfo=</DigestValue>
      </Reference>
      <Reference URI="/xl/worksheets/sheet5.xml?ContentType=application/vnd.openxmlformats-officedocument.spreadsheetml.worksheet+xml">
        <DigestMethod Algorithm="http://www.w3.org/2001/04/xmlenc#sha256"/>
        <DigestValue>ycVvzjVHL+cwm94Y+DRXUQCNx/oQiF+lmNALWp/p/K0=</DigestValue>
      </Reference>
    </Manifest>
    <SignatureProperties>
      <SignatureProperty Id="idSignatureTime" Target="#idPackageSignature">
        <mdssi:SignatureTime xmlns:mdssi="http://schemas.openxmlformats.org/package/2006/digital-signature">
          <mdssi:Format>YYYY-MM-DDThh:mm:ssTZD</mdssi:Format>
          <mdssi:Value>2026-05-12T12:14:31Z</mdssi:Value>
        </mdssi:SignatureTime>
      </SignatureProperty>
    </SignatureProperties>
  </Object>
  <Object Id="idOfficeObject">
    <SignatureProperties>
      <SignatureProperty Id="idOfficeV1Details" Target="#idPackageSignature">
        <SignatureInfoV1 xmlns="http://schemas.microsoft.com/office/2006/digsig">
          <SetupID>{69693FCB-E7DF-4039-BE86-08F4374CDFF7}</SetupID>
          <SignatureText/>
          <SignatureImage>AQAAAGwAAAAAAAAAAAAAAGwAAAA8AAAAAAAAAAAAAAAnCQAAGwUAACBFTUYAAAEAUIcAAAwAAAABAAAAAAAAAAAAAAAAAAAAQAYAAIQDAABYAQAAwQAAAAAAAAAAAAAAAAAAAMA/BQDo8QIARgAAACwAAAAgAAAARU1GKwFAAQAcAAAAEAAAAAIQwNsBAAAAYAAAAGAAAABGAAAAkA8AAIQPAABFTUYrIkAEAAwAAAAAAAAAHkAJAAwAAAAAAAAAJEABAAwAAAAAAAAAMEACABAAAAAEAAAAAACAPyFABwAMAAAAAAAAAAhAAAXcDgAA0A4AAAIQwNsBAAAAAAAAAAAAAAAAAAAAAAAAAAEAAACJUE5HDQoaCgAAAA1JSERSAAAA4wAAAIAIAAAAANyFgWQAAAAEZ0FNQQAAsY58+1GTAAAACXBIWXMAAB7CAAAewgFu0HU+AAAAGXRFWHRTb2Z0d2FyZQBNaWNyb3NvZnQgT2ZmaWNlf+01cQAADjFJREFUeF7tWgl4VEUSrglJCCSQhGPBxCMcKi5yqiAoCxJE/FSQQ+QKJETRddEPxOCisEFAzbKoUdAPgRDkCiIKiByKiFxyCQgKRAQTbkIIV8hBJpnZv/rdk8lkzAOc+L36vnnT3a/7df1d9aqrqp+/k/7y5P+XR0hkYfxrCNmSoyXHyrIClq5WFkl55tOSoyXHyrIClq5WFklZNsfSVUtXK8sKWLpaWSRl2VVLVy1drSwrYOlqZZGUZVfN62rR3CU7LlD1tr2fqaos57M/2f1CXumuVNdOdYhizYYP/SNAlEpiDzgbzgnRLX/hvIW7comC2zwc/zel2ZmastNOgW1jYoJMKZRpjMuGXGYG8tevf3XVPyRWNs3ia4aKceR+hcU3Q6cN4nLOfKI9ic00zj95vlBU8tavf23Ee1J7dtsM/ivatCnxpM0MSLMYEyeos+cNPSyVBUQ6sbeFfKtIY/BSzJlXUHNlefA8HYbkHzdxrbjFaaXx9Jmb/kSM8wXEkI4RxzYW0AWJEccS6X/mNJkxRnRPM7+LW7JQSOgfWYrfqQJis061z636HYXNI1mSExjiwF7Vf07bY/JUxpwc84Yyc69P8COyz31Bfr/W5hM1hkgXKBi5z4CXcXnlHVxmj5MxqqeCZ15CS9CajrhOTRuAa/Kom4lSUXjhQ6JuCdum1DUjRpMrNNGOycdMYg4C4nvtlTj5GL8lLYkubmCuZRJWZ8qcHCL15VQxJvK9nXeLnv3tQ3B9/3/Qdfw/KtrulxWjokDNyXEGpq39ljx3eCdRcC4lqtvi4bVEc3QYpT6NgLHYldWST9AySIJINHjscaKlwMj09eMVxaUfZwrjEX4DX3Bh43PUB1AsMM5jdTPQUdSilBZFjvuvouVZtd/TU4iO2AOozjmiaZH/vgYgTWHcwAx0deFiNguDeuBaslrSNZUms9F52pXrH7ihndp6H5eONqY4luWY9yYONcUiP8zUA1gsdKeR56urob6tKTh6HTYRDePmGo5zy3eha3eBgUmR4ymUbZJvwHQbX3Ia0xupECSdfW5UIu82ZsgURrFZVDNOn4Yqi2owMC6/qro+y5dL3Xp+UYpbhqJzeapzhzw8d/f9jJ6uJExZ19QMRHNyFJJw+TCEVTUGv36wjyVfPmVkrvqGe7UGZSC/jiVasyjWxO+WI5PeFuY4q+VvUWZAmpJjHZ65oIZ+/vPwUULuR0tg5+/gBqgY69XJOQOPL25XYCluWXDYUhU6z4VQvgRNevWdd+HEUnG/bX8aRrE1/9JZP/8iVKp1ZxGxoq0tUDT59Rfpm0fQOXah2luRYwS35AUr7fu4cKtUqzF+7Nj/4n97thkvwJQcWV602oCRVTV7hYpjYbxcxK7YdcJ/iNISXWwUfDjushkLINEa/Bqp77F/UuhraNjbRb+Qf7BsCmNrnuzDpCranOfZdOooRcHIbWOToJJjShmd9nxvpoIx62vU1JAF5XjGKAVnFSRTGKkfVLMgRla/Y4tGUwrYaNBO0sIMvERbz9fSGLMNS4YLk1PbhdVarfYQfb6jjdQsts+RCKnWy6hFgCXrbsVAmsM4nl+/tFPJLWzO/VNn+I0WjnQie5yg48zY3BE6vkYBIyVPlFuyTthAVJ/G9UJLhxn9YY4OD9yB8oBbsO/0bfvWQ4hYzvdDQ3iTiqGTRpnDeOf48XjGhlZ+wfkw+Q7KOKhIAv+3NEknStFjvLkDrO77CsbHJA4+79WTndui2PjbQk+e5ZZQDrXyaXt01fvCT+1mpVBc4oohNYeREk9zlEEOtvDweNi7fkBNTAzGm/TLUeG3yPQSMOYu7mvYUzOJvmr+KzqUcOwIumkrQjWIl+jqZqmlz/MVAyePMomRpj84Sqw9KHoBsZPDDoBEcWwtVgwXBkPa5PtUKyCa3lds8QqFYS9NT0xSkgVVhr0rFumRhGQO3EABbyaYgmhSVzH3oP7fr0rPCYxq8yTi2sm7nPU1S1p//m/FAXBZ539bUE+kcYg2riyqiqxP0K6tCtvOvlx6Y8zGb37LLqh1e4ceils3OXHpuoOFYY2ie7p4i38YsFk5ElWJjlZn7cHhhkYDpWLbtmrTvbIv11psOzoK6uoav1DwIHlh/jAolwHmMZrl4PqPtzBe/zW+ETNYcrwRq3z957DkeP3X+EbMYMnxRqzy9Z/DKMe8jOII6fjvNNz92mo0jgbHObvNVkdKEfJNZ5Wqoew7y1SSWeAIitCfKOLG5b2Hcmy1GjeTY0h75pXQKHWMI+NyjQZqeH31aKEt6DaR7MnSJbAwT100nlFjZGc95jjzQvUGWmLoWE5QA+2E8mR2QEOj92fEyDxu52C1zU5c/MchOSHTvo4XUQo+wz1aygcbgX8fPExJw/T6EjeqXdLSpETrJoocM+iul5/hv35IAbz4gfLE52ciUFyg1FofQKkBRx6HXJIhPZZJZ0EyJUwmehvOfvstSsuM5xDyIIyTaAnSZBEntf6Mw1DjCqfIshgiFSd2flC5PfAil/LW9oREZYhU9NNPiaukHrkMkQoWaUFHbo/16qMPPrvsKx6N3xW1kUvcIuggQ6SMrUiXn3DhKBPZBF0Tn9jxUBHNCTI8SNQQ3OjJvc2Roxr6SMH46y/SIL6hV6XcDuli2TlwBKWoGM81lUMum0h8bFTmdMnGKs3SsSzNAsYwI4Ou9XCX215Uy7ardS/aafEC+cQXekW3HtM9b2VUYcZkzkvEikWWz4E3XFBY6MIQAxOejgjI3fPZoiJHifzmlYFRTgktQj6o1Tw+2foeq1ZzGicX5KBlIJ8dOf2czWUmjA/ymNMqG6PtqYVU8ilnU0DTiZoaMDZsQq17d4R4tjGsU0D7cDoO1dLkU6wJrM+ttrLRqhn5eOqU1YpxcY9xK/LLz81wUv6abmQTEZUdGKtqmk8UKdJ3GpWxWO7EWjZGexwWd6aE8Ru8OHE4rHGhsRzz7Yc+sxj6psMypEgYiznxe+tOBZjf6NHu5tbaWA2GnF2KFFc3zx3LuusRsQc5dgkqpO9yRaafjeGwVaUmuJ1b2G6wKvc+Doy7JWVNY8OVpsu7qkPdMzMfKfF2ccCYpqXRywF7TeRoo16YUOTVLq8kutdwrCExgFNhonpQ1UM4QAwPj0D6f5bIvbCVbeCiXB54Xgcj2Ye6BcCifcF5SHek24vd3K6gHImGsrIyRiyz7qBXm0Lk5BpLYhyM9O97MLACI289pXIXYpxbZubgxhAK6IYzhJSyMK44zeaveNwd8vTGB1UQo42iA4vowCE89H08V87NKAB5WZcwts7wCphHfI8RB4z7jzRCBSZEOntt/rM0QD12dMeM8zP+/AXjgXF1YRnfVO2XvpVoqhyeGx/k8Rsljz55DEz57CQ6BFXsqp4rSUwPr1m0Txwjf0T0aya+vUA6sVl9YPsEX+w4eQsVfp1I5IM87o9rcALJ4oN/Qc7FUAgPpEK7Ru8jDQXG6UmEj2TINYuLzLagBRAXb+CxXBnwLj6rAUYbS5mPh6m25tdI/d2xho0JqgrqgcPmlDIwRt2Ox/o5K/Khh0c5tq91ni5teSAVeVxjUlFZ6JapLVFkJ+ch3vMfBcYT+7BLh6HGxwK0/ayt5Dv+/MgD2WGw/e7BCOcTwLjxiotjL4/s73IecE3kyM/uDxF+XMBWz9WsPRIcFNa8k3jn9mTjojnSc/HtSfNv4anwvXqwukKlPdAy+DWOMLXDvH+67WsIRspQiDIm8RwjPwOMS7EjCFU1vNcfKPZNsqo6YoxdgPH4Oi237BGjy/jZ7jGWs1CebnvG2BJW5Ao+0AhB/t5IOgdR9lWV+9k4SYxl6zfwqD7+LHPpHcqrLT/gx3N1TOBxN7ScXEeM9FHXUL6UYZ+3wKzU3c5+NFSuOY5mZrehevGwVllNtkFTdeP4AaUfwkt090r+uAOf2HHsOrscx0+C4XG3MCItB+MQCaMIccsgtqp9Gsg3H4M/thB2cvoK2JDM+j2faGjfPU0/cMdwYR7v07ZbdiRilXNiPlJOdYvxgBROO9pj/2V8WS86/Pz8KEI607rENRvVGeuOyXIwNo3kkDpKfJbg3ptyLsYtOToBs8CY+30n8t/SmoPYpagKUq3g4cOi3ljFeIFjM/XwJgYY039v6IbTrzjKBj0pP/KStHR+owRbBfJCjnBnlEtjVNiR/uOx3VGcOmdpi/0t3O8A9XUVHyvM7AQQJ7qIXIJMwkLp1EuL1D/FjbuETjMN5n1mDrsRusGG1WVvX0cOB8SnUWEID3Th0oixBhaf5wtB9C593jxsSj75Sw4ADukpEr8A9p3VU1JOEPxLmyQGr5fwumru2DxprWSZgrv06c//ffmzFImwh0bhDz9OxGjja7eDWDn25Mn4J6j3Zm0C/jKge5K6k0T5U1fERzKF1hGDXL6QMGK8bC8R7mKYo9BfuhOZZy+Ws1yzPi6SSkX5Ts2zGzm8sJruIXNTCv3l/g+uocyjl6uG3xEqcxCn6QNa3ppUGAQ9S06yB+vegh8K7QHMwqPO3OpqbDZihIaRS20kCydTU0P6poszP9BFOV2qAUpiTfOM1SaqoqT0+OsvlbT7oslQjYoyMmeo+UmPCTI64WrVTSzn4WG6WwbuuL0cm+PdU328l4XRxwXkJXuWHL1cKB/vZsnRxwXkJXuWHL1cKB/vZsnRxwXkJXuWHL1cKB/vZsnRxwXkJXuWHL1cKB/vZsnRxwXkJXuWHL1cKB/vZsnRxwXkJXuWHL1cKB/vZsnRxwXkJXuWHL1cKB/vZsnRxwXkJXuWHL1cKB/vZsnRxwXkJXuWHL1cKB/vZsnRxwXkJXuWHL1cKB/vZsnRxwXkJXuWHL1cKB/v9n+hZKrgUCDbBQAAAABJRU5ErkJggghAAQgkAAAAGAAAAAIQwNsBAAAAAwAAAAAAAAAAAAAAAAAAABtAAABAAAAANAAAAAEAAAACAAAAAAAAgAAAAIAAAGNDAAAAQwMAAAAAAICyAACAsv7/2UIAAICyAACAsv7/c0IhAAAACAAAAGIAAAAMAAAAAQAAABUAAAAMAAAABAAAABUAAAAMAAAABAAAAFEAAABcdgAAAAAAAAAAAABsAAAAPAAAAAAAAAAAAAAAAAAAAAAAAADjAAAAgAAAAFAAAAAMBAAAXAQAAAByAAAAAAAAIADMAG0AAAA9AAAAKAAAAOMAAACAAAAAAQAIAAAAAAAAAAAAAAAAAAAAAAD5AAAAAAAAAAAAAAD///8A+fn5AJubmwBHR0cAERERAAoKCgBBQUEAlJSUAPj4+ABkZGQANDQ0AC8vLwAxMTEAPT09ALGxsQC6uroATU1NAEtLSwBZWVkAe3t7ALy8vAD6+voA/Pz8AFxcXAAyMjIAU1NTAPPz8wD39/cAmpqaAEBAQAANDQ0ACwsLAIaGhgDp6ekA/v7+AJ2dnQA6OjoABQUFAAYGBgCvr68ADg4OAMHBwQDCwsIAHBwcACsrKwAPDw8Ao6OjANLS0gCgoKAACAgIAHBwcADq6uoAISEhABkZGQB+fn4AIyMjAF5eXgDQ0NAAJSUlAIuLiwBdXV0APDw8APv7+wDm5uYADAwMAGVlZQAJCQkAEhISAP39/QBra2sAJiYmADMzMwBgYGAAYmJiAFJSUgAXFxcA5OTkAJKSkgAtLS0AbW1tAICAgABsbGwAIiIiAH19fQBbW1sAra2tALe3twCKiooA9PT0AJycnAAeHh4AuLi4ACQkJAAQEBAAjY2NAHNzcwCCgoIA0dHRAOfn5wDAwMAApqamAOPj4wBqamoAx8fHAHd3dwB5eXkA7u7uAL+/vwBRUVEAExMTAFdXVwBmZmYA09PTAKGhoQB0dHQAs7OzABUVFQBFRUUANjY2AAcHBwAdHR0A3NzcAKurqwBvb28ApaWlAAMDAwDPz88AFBQUAIeHhwDDw8MASUlJAM3NzQC2trYAiYmJAMrKygCXl5cAqampANvb2wB1dXUAFhYWAJmZmQBDQ0MAT09PAJiYmACWlpYATk5OAM7OzgABAQEAyMjIAPb29gCfn58AaWlpAL29vQDi4uIAGhoaANTU1ADy8vIAqqqqAMvLywACAgIABAQEAN/f3wDt7e0AQkJCABgYGAAsLCwA2traAH9/fwA3NzcAlZWVAExMTAAoKCgAubm5AMzMzACPj48Ajo6OANjY2AC7u7sAOTk5AOjo6ABxcXEAWFhYAOHh4QBaWloAODg4AOzs7ADJyckAPz8/ANfX1wApKSkAfHx8ALW1tQDl5eUArq6uACAgIADe3t4AZ2dnACcnJwA7OzsA4ODgAFRUVACTk5MAcnJyAEpKSgCwsLAApKSkAISEhAB6enoAgYGBADAwMADZ2dkA8fHxAN3d3QDW1tYANTU1ACoqKgCioqIAYWFhAMbGxgDr6+sA1dXVAKysrABfX18AxcXFAMTExACnp6cAPj4+AHZ2dgCMjIwAsrKyAHh4eAAfHx8AY2NjAEZGRgBubm4ASEhIAPDw8ABEREQAiIiIAJ6engCDg4MAGxsbAFBQUAC+vr4AqKioAO/v7wAuLi4A9fX1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t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2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M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o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9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X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8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Q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R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3g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L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v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FhwBAQEBAQEBHD8BAQEBAQEBARaWAQEBAQEBAQEXlgEBAQEBAQH4WQEBAQEBAQEBAQEBFp0/AQEBAQEBAQEBAQEBFp2WAQEBAQEBAQEBAaJk5q2H7QEBAQEBAQEBAQEBAQEBAQEBAQEBAQEBRfhFAQEBARydRQEBAQEBAQEBAQEBARydHAEBAQEBAZ0XAQEBAQEBAQEBAQEBAQEBAQEBAQEBAQEBAQEBAQEBAQEBAQEBAQEBAQEBAQEBAQEBAQEBAQEBAfg/AQEBAQEBAQEBAQEBAQEBAAEBAQEBAQEBAQEBAQEfAAAA3QEBAfaUAABPAQEBAQFNBgAAoSIBAQEBAekAAACCAQEBASYAAADBAQEBAQEBAQGwAAAAMwEBAQEBAQEBAQE9AAAADAEBAQEBAYIEoAAAAAAAACCPLxcBAQEB8AAAAAAAAAAAAACDAQFqAAAAfAEBfAAAAAgBAQEBAQEBAQEBswAAAJIBAQGFAAAAGQEBAQEBAQEBrwAAAAAAAAAAAAAA6wEBAbt+AAAAAAAAAAAAwwEBnDIAAAAAAAAAAAAuAQGyAAAA9wEBAQEBAQEBAQEBAQEBAAEBAQEBAQEBAQEBAQEAAAAA9AEBAWYAAACAAQEBAQE3AAAAANEBAQEBAeoAAAD1AQEBFgAAAAC9AQEBAQEBAQEQAAAAJgEBAQEBAQEBAQEAAAAAuAEBAQHU1wAAAAAAAAAAAAAAALkBAQEB7AAAAAAAAAAAAADyAQETAAAAjwEBiAAAAL4BAQEBAQEBAQG6AAAAAFQBAQGNAAAAdQEBAQEBAQEBPgAAAAAAAAAAAAAA6gEBARQAAAAAAAAAAAAAAD8BsAAAAAAAAAAAAAAA3AHwAAAAXgEBAQEBAQEBAQEBAQEBAAEBAQEBAQEBAQEBAQEAAAAAbAEBAWYAAAB1AQEBAQHyAAAAAMMBAQEBAeoAAACJAQEBFgAAAAC9AQEBAQEBAQEjBgAAACoBAQEBAQEBAQ8AAAAAbAEBAYofAAAAAAAAAAAAAAAAAEQBAQEBBAAAAAAAAAAAAABdAQETAAAAjwEBawAAAAC0AQEBAQEBAQGwAAAAANUBAQEdAAAAdQEBAQEBAQEBJQAAAAAAAAAAAAAA8wEBARQAAAAAAAAAAAAAoEUBXwAAAAAAAAAAAAAAGwGXAAAABQEBAQEBAQEBAQEBAQEBAAEBAQEBAQEBAQEBAQEAAAAAbAEBAWYAAAB1AQEBAZwAAAAAAAAwAQEBAe4AAACJAQEBFgAAAAC9AQEBAQEBAQEBSQAAAJgBAQEBAQEBAW0AAAAfAQEBP4wAAAAAAG3wZLKGeQAAAG4BAQEBBAAAAF1GRlLrM3zOAQETAAAAjwEBAbMAAADlAQEBAQEBAQENAAAArAEBAQEdAAAAdQEBAQEBAQEBJQAAAKvOzs7Ozs7ZegEBARQAAAAuUmdS6zMzWAEBXwAAAENSZ1LrfHzxAQGXAAAABQEBAQEBAQEBAQEBAQEBAAEBAQEBAQEBAQEBAQEAAAAAbAEBAWYAAAB1AQEBAYsAAAAAAADrAQEBAe4AAACJAQEBFgAAAAC9AQEBAQEBAQEB4QAAAHXEp6enp6ensScAAADFAQEB6QAAAADDtAEBAQEB5gAAAG4BAQEBBAAAALgBAQEBAQEBAQETAAAAjwEBATEAAACmt6enp6enp4cAAAAAhgEBAQEdAAAAdQEBAQEBAQEBJQAAAOQBAQEBAQEBAQEBAdAAAABHAQEBAQEBAQEBXwAAAKUBAQEBAQEBAQGXAAAABQEBAQEBAQEBAQEBAQEBAAEBAQEBAQEBAQEBAQEAAAAAbAEBAWYAAAB1AQEBAaUAAAAAAABBAQEBAY4AAACJAQEBFgAAAAC9AQEBAQEBAQEBAUEAAAAAAAAAAAAAAAAAAAC7AQG0AAAAAEwJAQEBAQEBDwAAAG4BAQEB6gAAABMBAQEBAQEBAQETAAAAjwEBAUUAAAAAAAAAAAAAAAAAAAAA3AEBAQEdAAAAdQEBAQEBAQEBJQAAAOQBAQEBAQEBAQEBAdAAAAA7AQEBAQEBAQEBXwAAAKUBAQEBAQEBAQGXAAAABQEBAQEBAQEBAQEBAQEBAAEBAQEBAQEBAQEBAQEAAAAAbAEBAWYAAAB1AQEBfwAAAEGOAAAAKgEBAY4AAACJAQEBFgAAAADTAQEBAQEBAQEBAZgAAAAAAAAAAAAAAAAAAHUBAQHvAAAAABUBAQEBAQEBDwAAAG4BAQEBBAAAABMBAQEBAQEBAQETAAAAjwEBAQF2AAAAAAAAAAAAAAAAAAALAQEBAQEdAAAAdQEBAQEBAQEBJQAAAOQBAQEBAQEBAQEBAdAAAAA7AQEBAQEBAQEBXwAAAKUBAQEBAQEBAQGXAAAABQEBAQEBAQEBAQEBAQEBAAEBAQEBAQEBAQEBAQEAAAAAbAEBAWYAAAB1AQEBRgAAAD2yAAAAEwEBAaQAAACJAQEBFgAAAAAES7hnkLEBAQEBAZMAAAAAAAAAAAAAAAAAAGABAQHuAAAAeQEBAQEBAQEBDwAAAG4BAQEBBAAAABMBAQEBAQEBAQETAAAAjwEBAQGeAAAAAAAAAAAAAAAAAACRAQEBAQEdAAAAdQEBAQEBAQEBJQAAAOQBAQEBAQEBAQEBAdAAAAA7AQEBAQEBAQEBXwAAAKUBAQEBAQEBAQGXAAAABQEBAQEBAQEBAQEBAQEBAAEBAQEBAQEBAQEBAQEAAAAAbAEBAWYAAAB1AQEBRAAAAOEBHwAAJkUBAaQAAACJAQEBFgAAAAAAAAAAAADSfwEBAQF1AAAA0yIiIiKyAAAAAGIBAQGMAAAAPQEBAQG0MHE6sAAAAG4BAQEBBAAAABMBAQEBAQEBAQETAAAAjwEBAQEWoQAAoO0iIiK0WgAAAAAbAQEBAQEdAAAAdQEBAQEBAQEBJQAAAGoBAQEBAQEBAQEBAdAAAABHAQEBAQEBAQEBXwAAAKUBAQEBAQEBAQGXAAAABQEBAQEBAQEBAQEBAQEBAAEBAQEBAQEBAQEBAQEAAAAAbAEBAWYAAAB1AQHgAAAALgEB6wAAAMIBAaQAAACJAQEBFgAAAAAAAAAAAAAAAH0BAQFzAAAAkAEBAQHLAAAALAEBAQEnAAAAIQEBAQHoAAAAAAAAAG4BAQEBBAAAABMBAQEBAQEBAQETAAAAjwEBAQEBkgAAAJkBAQEBjwAAAOMBAQEBAQEdAAAAdQEBAQEBAQEBJQAAAMN2durszIMwAQEBAdAAAADGAQEBAQEBAQEBXwAAAKUBAQEBAQEBAQGXAAAABQEBAQEBAQEBAQEBAQEBAAEBAQEBAQEBAQEBAQEAAAAAbAEBAWYAAACAAQHpAAAAaQEB0wAAAOoBAaQAAACJAQEBFgAAAAB2GhHoAAAAAACxAQGxAAAAuQEBAQGlAAAAVAEBASOhAAAAHQEBAQFBAAAAAAAAAG4BAQEBBAAAALgBAQEBAQEBAQETAAAAjwEBAQEBhQAAADkBAQEBAAAAAHIBAQEBAQEdAAAAdQEBAQEBAQEBJQAAAAAAAAAAAAAhAQEBAdAAAADGAQEBAQEBAQEBXwAAAKUBAQEBAQEBAQGXAAAABQEBAQEBAQEBAQEBAQEBAAEBAQEBAQEBAQEBAQEAAAAAbAEBAWYAAACAAQEnAAAA0wEBAUcAAABZAaQAAACJAQEBFgAAAADTAQEBewAAAACkAQEBwwAAANQBATAAAAAAegEBAQF4AAAAsAEBAQFPAAAAAAAAAG0BAQEBBAAAAFUBAQEBAQEBAQETAAAAjwEBAQEBI3gAAEEBAQHCAAAAlBwBAQEBAQEdAAAAdQEBAQEBAQEBJQAAAAAAAAAAAACBAQEBAdAAAACsAQEBAQEBAQEBXwAAAKUBAQEBAQEBAQGXAAAABQEBAQEBAQEBAQEBAQEBAAEBAQEBAQEBAQEBAQEAAAAAbAEBAWYAAABuARUAAADYAQEBAaoAAACNAaQAAACJAQEBFgAAAAC9AQEBAUIAAAAAGwEBUQAAAIgBAbUAAAAtAQEBAQHoAAAAxQEBAQEBAQEBAQEBAQEBAQEBBAAAABgBAQEBAQEBAQETAAAAjwEBAQEBARgAAABkAQERAAAAzAEBAQEBAQEdAAAAdQEBAQEBAQEBJQAAAC3fSUlJSRjTAQEBAdAAAAC+AQEBAQEBAQEBXwAAAEwBAQEBAQEBAQGXAAAABQEBAQEBAQEBAQEBAQEBAAEBAQEBAQEBAQEBAQEAAAAAbAEBAWYAAABuAbgAAACvAQEBAdQAAAALAaQAAACJAQEBFgAAAAC9AQEBAa4AAAAAfwEBwQAAALMBAZsAAABYAQEBAQHJAAAANQEBAQEBAQEBAQEBAQEBAQEBBAAAAD0BAQEBAQEBAQETAAAAjwEBAQEBARUAAADaARYmAAAAVgEBAQEBAQEdAAAAdQEBAQEBAQEBJQAAAOcBAQEBAQEBAQEBAdAAAADYAQEBAQEBAQEBXwAAAKUBAQEBAQEBAQGXAAAABQEBAQEBAQEBAQEBAQEBAAEBAQEBAQEBAQEBAQEAAAAAbAEBAWYAAABEATIAAACdAQEBAQESAAAAnaQAAACJAQEBFgAAAAC9AQEBAaIAAAAAXAEBAUcAAABrYgAAAABrAQEBAQHZAAAAAOABAQEBAQEBAQEBAQEBAQEBBAAAAD0BAQEBAQEBAQETAAAAjwEBAQEBAQEfAAAfAeYAAAAAAQEBAQEBAQEdAAAAdQEBAQEBAQEBJQAAAOQBAQEBAQEBAQEBAdAAAADYAQEBAQEBAQEBXwAAADYBAQEBAQEBAQGXAAAABQEBAQEBAQEBAQEBAQEBAAEBAQEBAQEBAQEBAQEAAAAAbAEBAWYAAAAFsgAAAKQBAQEBAQGtAAAA5Y4AAACJAQEBFgAAAAC9AQEBARAAAAAAggEBATwAAAADYAAAABkBAQEBAQE/BgAAAFsXAQEBAQEBAQEBAQEBAQEBBAAAADkBAQEBAQEBAQETAAAAjwEBAQEBAQGYAAAA220AAAATAQEBAQEBAQEdAAAAdQEBAQEBAQEBJQAAAOQBAQEBAQEBAQEBAdAAAAAtAQEBAQEBAQEBXwAAADYBAQEBAQEBAQGXAAAABQEBAQEBAQEBAQEBAQEBAAEBAQEBAQEBAQEBAQEAAAAAbAEBAWYAAACMuAAAAOIBAQEBAQEBIAAALYMAAACJAQEBFgAAAAC9AQEBAeMAAAAAawEBAcEAAAB2eQAAAKoBAQEBAQEB0QAAAAANCQEBAQEBAQFFhh4BAQEBBAAAADkBAQEBAQEBAQETAAAAjwEBAQEBAQHbAAAAxZQAAABXAQEBAQEBAQEdAAAAdQEBAQEBAQEBJQAAAOQBAQEBAQEBAQEBAdAAAAAtAQEBAQEBAQEBXwAAAJsBAQEBAQEBAQGXAAAABQEBAQEBAQEBAQEBAQEBAAEBAQEBAQEBAQEBAQEAAAAAbAEBAWYAAAB1JgAAfiMBAQEBAQEBYAAAAFsAAACJAQEBFgAAAADA3YTedwAAAAC5AQEBAQF3AAAAAAAAAGsBAQEBAQEBAQwAAAAAJxQwutRNdDknACAXAQEBBAAAAN8BAQEBAQEBAQETAAAAjwEBAQEBAQEBpQAAAAAAAAYBAQEjL5eXl5ffAAAAKdmXl5cknAEBJQAAAFXg4ODg4dvgGwEBAdAAAACmAQEBAQEBAQEBXwAAAJsBAQEBAQEBAQGXAAAABQEBAQEBAQEBAQEBAQEBAAEBAQEBAQEBAQEBAQEAAAAAbAEBAWYAAAAAAAAAEwEBAQEBAQEBsQAAAAAAAACJAQEBFgAAAAAAAAAAAAAAAACxAQEBAQHKAAAAAAAAvAEBAQEBAQEBAdyMAAAAAAAAAJQAAAAAAB8BAQEBBAAAAEkBAQEBAQEBAQETAAAAjwEBAQEBAQEBywAAAAAAAEoBAQGEAAAAAAAAAAAAAAAAAAAAvAEBJQAAAAAAAAAAAAAAUAEBAdAAAABPAQEBAQEBAQEBXwAAACwBAQEBAQEBAQGXAAAABQEBAQEBAQEBAQEBAQEBAAEBAQEBAQEBAQEBAQEAAAAAbAEBAbQAAAAAAAAAggEBAQEBAQEBAaYAAAAAAADCAQEBRQAAAAAAAAAAAAAAH4IBAQEBAQGdAAAAAAAA2QEBAQEBAQEBAQGdBwAAAAAAAAAAAAAAABIBAQEBBAAAANoBAQEBAQEBAQETAAAAjwEBAQEBAQEB1gAAAAAAANsBAQGZAAAAAAAAAAAAAAAAAAAADAEBJQAAAAAAAAAAAAAAGAEBAdAAAABPAQEBAQEBAQEBXwAAACwBAQEBAQEBAQGXAAAABQEBAQEBAQEBAQEBAQEBAAEBAQEBAQEBAQEBAQEAAAAAuwEBAQHXAAAAAKHRAQEBAQEBAQEBAWJeAAAAACAbAQEBAQwAAAAAAAAAJ9KwWQEBAQEBAQEBkgAAAABDFgEBAQEBAQEBAQEBARW8AAAAAAAAAAC+AwEBAQEBSwAAAFABAQEBAQEBAQFCAAAAuAEBAQEBAQEBAdgAAAAANQEBAQHTAAAAAAAAAAAAAAAAAAAAjwEBYAAAAAAAAAAAAAAAiwEBASEAAAAlAQEBAQEBAQEBjQAAAMYBAQEBAQEBAQF7AAAAmwEBAQEBAQEBAQEBAQEBAAEBAQEBAQEBAQEBAQFZcX8iAQEBAQEBQMHBwQkBAQEBAQEBAQEBAQFFIk3BQBYBAQEBAQFAwcHBTWNrRQEBAQEBAQEBAQEBF3pxYtMbAQEBAQEBAQEBAQEBAQEB1CtahlhaZKMBAQEBAQEBFqeT1UUBAQEBAQEBAQFFepOKFwEBAQEBAQEBAQnTYjCnAgEBAQEBtMHBwcHBwcHBwcHBwcFNAgEBAWPBwcHBwcHBwcFNPwEBAQGik7ECAQEBAQEBAQEBAbeT1hwBAQEBAQEBAQEBTX+clg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FxXLzKkOPcpmAQEBzVS/CD8BAQEBAQEBAQEBzqgUUXoBAZXPFE5rAQEBAQEBn1HQ0WwBAQGECAgICAgICAgIyhsBAQEBARytYJKz0qTFzhsBAQEBAQEBAQFZL0mpDLxKfZYBAQEBAQEBAQEBAQEBAQEBAQEBAQEBAQEBAQEBAQEBAQEBAQEBAQEBAQEBAQEBAQEBAQEBAQEBAQEBAQEBAQEBAAEBAQEBAQEBAQEBAQEBAQEBAQEBAQEBAQEBAQEBAQEBAQEBAQEBAQEBAQEBAQEBAQEBAQEBAQEBAQEBAQEBAQEvjAAAAAAAAAAAjrQBRwAAAJABAQEBAQEBAQFjAAAAAMoBAV0AAAA8AQEBAQEBQwAAAAcBARwAAAAAAAAAAAAAACQBAQEBNycAAAAAAAAAAH6YHAEBAQEBAYsmAAAAAAAAACZYAQEBAQEBAQEBAQEBAQEBAQEBAQEBAQEBAQEBAQEBAQEBAQEBAQEBAQEBAQEBAQEBAQEBAQEBAQEBAQEBAQEBAAEBAQEBAQEBAQEBAQEBAQEBAQEBAQEBAQEBAQEBAQEBAQEBAQEBAQEBAQEBAQEBAQEBAQEBAQEBAQEBAQEBAcUAAAAAAAAAAAAAAMYBqAAAAMcBAQEBAQEBAQEhAAAAAMgBAUcAAACwAQEBAQF7AAAAAIkBASIAAAAAAAAAAAAAAF8BAQLGAAAAAAAAAAAAAAAANsgBAQEBXAAAAAAAAAAAAAAAyQEBAQEBAQEBAQEBAQEBAQEBAQEBAQEBAQEBAQEBAQEBAQEBAQEBAQEBAQEBAQEBAQEBAQEBAQEBAQEBAQEBAAEBAQEBAQEBAQEBAQEBAQEBAQEBAQEBAQEBAQEBAQEBAQEBAQEBAQEBAQEBAQEBAQEBAQEBAQEBAQEBAQEBUQAAAAAAAKAffgAAAAABxAAAAAAcAQEBAQEBAQGsAAAApgEBAUcAAACwAQEBAQEOAAAAHwEBATQAAAAAAAAAAAAAAFYBAXYAAAAAAH5TDYwAAAAAAC5FAQEBMQAAAHg+EUiUAAAAAIgBAQEBAQEBAQEBAQEBAQEBAQEBAQEBAQEBAQEBAQEBAQEBAQEBAQEBAQEBAQEBAQEBAQEBAQEBAQEBAQEBAAEBAQEBAQEBAQEBAQEBAQEBAQEBAQEBAQEBAQEBAQEBAQEBAQEBAQEBAQEBAQEBAQEBAQEBAQEBAQEBAQGxAAAAAAC8fyMBI3FwAKABAb4AAAAxAQEBAQEBAZoAAAAArwEBAUcAAACwAQEBAWYAAAAAvwEBATQAAAAAwGZNwUBjYwEBwgAAAAAnMQIBAQGKdwAAAAC4AQEBngCpmSMBAQGjwwAAAAUBAQEBAQEBAQEBAQEBAQEBAQEBAQEBAQEBAQEBAQEBAQEBAQEBAQEBAQEBAQEBAQEBAQEBAQEBAQEBAQEBAAEBAQEBAQEBAQEBAQEBAQEBAQEBAQEBAQEBAQEBAQEBAQEBAQEBAQEBAQEBAQEBAQEBAQEBAQEBAQEBAQG2AAAAABMBAQEBAQEBt4YBAVgAAAA1uBMTExMTE7kAAAAAowEBAUcAAACwAQEBATMAAAAAugEBATQAAAAArgEBAQEBAQEBDQAAAAC7AQEBAQEBAbwAAAAAmgEBAlwBAQEBAQEBlQAAAAC9AQEBAQEBAQEBAQEBAQEBAQEBAQEBAQEBAQEBAQEBAQEBAQEBAQEBAQEBAQEBAQEBAQEBAQEBAQEBAQEBAAEBAQEBAQEBAQEBAQEBAQEBAQEBAQEBAQEBAQEBAQEBAQEBAQEBAQEBAQEBAQEBAQEBAQEBAQEBAQEBAQEAAAAAQxcBAQEBAQEBAQEBAaMAAAAAAAAAAAAAAAAAAACzAQEBAUcAAACwAQEBIwYAAABtAQEBATQAAAAArgEBAQEBAQGjAAAAABoBAQEBAQEBAbQAAAAAtQEBAQEBAQEBAQEBIgAAAACtAQEBAQEBAQEBAQEBAQEBAQEBAQEBAQEBAQEBAQEBAQEBAQEBAQEBAQEBAQEBAQEBAQEBAQEBAQEBAQEBAAEBAQEBAQEBAQEBAQEBAQEBAQEBAQEBAQEBAQEBAQEBAQEBAQEBAQEBAQEBAQEBAQEBAQEBAQEBAQEBAYQAAAAAcwEBAQEBAQEBAQEBAQFIAAAAAAAAAAAAAAAAAABaAQEBAUcAAACwAQEBYQAAAACxAQEBATQAAAAArgEBAQEBAQF0AAAAAFwBAQEBAQEBAQEEAAAAOAEBAQEBAQEBAQEBIQAAAACyAQEBAQEBAQEBAQEBAQEBAQEBAQEBAQEBAQEBAQEBAQEBAQEBAQEBAQEBAQEBAQEBAQEBAQEBAQEBAQEBAAEBAQEBAQEBAQEBAQEBAQEBAQEBAQEBAQEBAQEBAQEBAQEBAQEBAQEBAQEBAQEBAQEBAQEBAQEBAQEBAaoAAAAAmQEBAQEBAQEBAQEBAQGqAAAAdRGrq6urrAAAAACWAQEBAUcAAABOAQGtAAAAABMBAQEBATQAAAAArgEBAQEBAQEhAAAAAFkBAQEBAQEBAQGvAAAAAAkBAQEBAQEBAT9pAAAAAAA0AQEBAQEBAQEBAQEBAQEBAQEBAQEBAQEBAQEBAQEBAQEBAQEBAQEBAQEBAQEBAQEBAQEBAQEBAQEBAQEBAAEBAQEBAQEBAQEBAQEBAQEBAQEBAQEBAQEBAQEBAQEBAQEBAQEBAQEBAQEBAQEBAQEBAQEBAQEBAQEBAVEAAAAAIgEBAQEBAQEBAQEBAQGjAAAAQQEBAQEBpAAAAHYBAQEBAUcAAABMLaUAAAAApgIBAQEBATQAAAAAhAEBAQEBAQFSAAAAAAEBAQEBAQEBAQGZAAAAAKcBAQEBAQGdqB8AAAAAAKkBAQEBAQEBAQEBAQEBAQEBAQEBAQEBAQEBAQEBAQEBAQEBAQEBAQEBAQEBAQEBAQEBAQEBAQEBAQEBAQEBAAEBAQEBAQEBAQEBAQEBAQEBAQEBAQEBAQEBAQEBAQEBAQEBAQEBAQEBAQEBAQEBAQEBAQEBAQEBAQEBAVIAAAAAnQEBAQEBAQEBAQEBAQEBDgAAAGgBAQECAAAAAJ4BAQEBAUcAAAAAAAAAAAAGnwEBAQEBATQAAAAAhAEBAQEBAQFKAAAABgEBAQEBAQEBAQF/AAAAAJ8BAQEBHBSgAAAAAAAAoaIBAQEBAQEBAQEBAQEBAQEBAQEBAQEBAQEBAQEBAQEBAQEBAQEBAQEBAQEBAQEBAQEBAQEBAQEBAQEBAQEBAAEBAQEBAQEBAQEBAQEBAQEBAQEBAQEBAQEBAQEBAQEBAQEBAQEBAQEBAQEBAQEBAQEBAQEBAQEBAQEBAVAAAAAAGwEBAQEBAQEBAQEBAQEBlwAAAGcBAQFyAAAAfgkBAQEBAUcAAAAAAAAAAAAAAG0BAQEBATQAAAAAkwEBAQEBAQGYAAAAHwEBAQEBAQEBAQEwAAAAAJkBAQGamwAAAAAAAABMnAEBAQEBAQEBAQEBAQEBAQEBAQEBAQEBAQEBAQEBAQEBAQEBAQEBAQEBAQEBAQEBAQEBAQEBAQEBAQEBAQEBAAEBAQEBAQEBAQEBAQEBAQEBAQEBAQEBAQEBAQEBAQEBAQEBAQEBAQEBAQEBAQEBAQEBAQEBAQEBAQEBATcAAAAANAEBAQEBAQEBAQEBAQEBCQAAAG4BAQGOAAAASwEBAQEBAUcAAACPkJFhSAAAAACSAQEBATQAAAAAkwEBAQEBAQFUAAAAlAEBAQEBAQEBAQGVAAAAAJUBAZaAAAAAAAAAQTwBAQEBAQEBAQEBAQEBAQEBAQEBAQEBAQEBAQEBAQEBAQEBAQEBAQEBAQEBAQEBAQEBAQEBAQEBAQEBAQEBAQEBAAEBAQEBAQEBAQEBAQEBAQEBAQEBAQEBAQEBAQEBAQEBAQEBAQEBAQEBAQEBAQEBAQEBAQEBAQEBAQEBASQAAAAAggEBAQEBAQEBAQEBAQEBAYMAAACEAVkAAAAAhQEBAQEBAUcAAAA8AQEBAYYAAAAAhwEBATQAAAAAfwEBAQEBAQGIAAAAABYBAQEBAQEBAQGJAAAAAIoBAYsAAAAAAIyNPwEBAQEBAQEBAQEBAQEBAQEBAQEBAQEBAQEBAQEBAQEBAQEBAQEBAQEBAQEBAQEBAQEBAQEBAQEBAQEBAQEBAQEBAAEBAQEBAQEBAQEBAQEBAQEBAQEBAQEBAQEBAQEBAQEBAQEBAQEBAQEBAQEBAQEBAQEBAQEBAQEBAQEBAXoAAAAAVAEBAQEBAQEBAQEBAQEBAXsAAAB8AX0AAAB+AQEBAQEBAUcAAAA8AQEBAQFMAAAAYAEBATQAAAAAfwEBAQEBAQFiAAAAACoBAQEBAQEBAQFzAAAAABYBAYAAAAAAgQEBAQEBAQEBAQEBAQEBAQEBAQEBAQEBAQEBAQEBAQEBAQEBAQEBAQEBAQEBAQEBAQEBAQEBAQEBAQEBAQEBAQEBAQEBAAEBAQEBAQEBAQEBAQEBAQEBAQEBAQEBAQEBAQEBAQEBAQEBAQEBAQEBAQEBAQEBAQEBAQEBAQEBAQEBAQEFAAAAbgEBAQEBAQEBAQEBAQEBASMAAAB1AXYAAABJAQEBAQEBAUcAAAA8AQEBAQF3AAAAGgEBATQAAAAAOgEBAQEBAQEXeAAAABgBAQEBAQEBAQF5AAAAOAEBAQAAAABSAQEBAQEBAQEBAQEBAQEBAQEBAQEBAQEBAQEBAQEBAQEBAQEBAQEBAQEBAQEBAQEBAQEBAQEBAQEBAQEBAQEBAQEBAQEBAAEBAQEBAQEBAQEBAQEBAQEBAQEBAQEBAQEBAQEBAQEBAQEBAQEBAQEBAQEBAQEBAQEBAQEBAQEBAQEBAQFpAAAAAGoBAQEBAQEBa2wBAQEBAQFtAAAAOgAAAABkAQEBAQEBAUcAAAA8AQEBAQFuAAAAbwEBATQAAAAAOgEBAQEBAQEBcAAAAABxAQEBAQEBAXIAAAAAcwEBAQAAAAB0AQEBAQEBAQEBAQEBAQEBAQEBAQEBAQEBAQEBAQEBAQEBAQEBAQEBAQEBAQEBAQEBAQEBAQEBAQEBAQEBAQEBAQEBAQEBAAEBAQEBAQEBAQEBAQEBAQEBAQEBAQEBAQEBAQEBAQEBAQEBAQEBAQEBAQEBAQEBAQEBAQEBAQEBAQEBAQFZJgAAAAAURQEBARZaJ1sBAQEBAQFcAAAAXQAAAF4BAQEBAQEBAUcAAABfAQEBAWAAAAAAYQEBATQAAAAAYgEBAQEBAQEBYwAAAAAyZAEBAQEBZQAAAAAAZgEBASwAAABnAQEBAQFoGgEBAQEBAQEBAQEBAQEBAQEBAQEBAQEBAQEBAQEBAQEBAQEBAQEBAQEBAQEBAQEBAQEBAQEBAQEBAQEBAQEBAAEBAQEBAQEBAQEBAQEBAQEBAQEBAQEBAQEBAQEBAQEBAQEBAQEBAQEBAQEBAQEBAQEBAQEBAQEBAQEBAQEBLwAAAAAAQRJCBEMAAEQBAQEBAQFFBgAAAAAAAEYBAQEBAQEBAUcAAABISUpLTAAAAAAATQEBATQAAAAAMAEBAQEBAQEBAU4AAAAAAE9QUVJTAAAAAAAzAQEBAVQAAAAAVVZXWA0AADQBAQEBAQEBAQEBAQEBAQEBAQEBAQEBAQEBAQEBAQEBAQEBAQEBAQEBAQEBAQEBAQEBAQEBAQEBAQEBAQEBAAEBAQEBAQEBAQEBAQEBAQEBAQEBAQEBAQEBAQEBAQEBAQEBAQEBAQEBAQEBAQEBAQEBAQEBAQEBAQEBAQEBATcAAAAAAAAAAAAAADgBAQEBAQEBOQAAAAAAADoBAQEBAQEBATsAAAAAAAAAAAAAAAA8AQEBATQAAAAAMAEBAQEBAQEBAQE9AAAAAAAAAAAAAAAAAD4BAQEBAT82AAAAAAAAAAAAAEABAQEBAQEBAQEBAQEBAQEBAQEBAQEBAQEBAQEBAQEBAQEBAQEBAQEBAQEBAQEBAQEBAQEBAQEBAQEBAQEBAAEBAQEBAQEBAQEBAQEBAQEBAQEBAQEBAQEBAQEBAQEBAQEBAQEBAQEBAQEBAQEBAQEBAQEBAQEBAQEBAQEBAQEoKQAAAAAAAAAAICoBAQEBAQEBKwAAAAAALAEBAQEBAQEBAS0AAAAAAAAAAAAALi8BAQEBASIAAAAAMAEBAQEBAQEBAQEBMTIAAAAAAAAAAAAAMwEBAQEBAQE0NQAAAAAAAAAANiMBAQEBAQEBAQEBAQEBAQEBAQEBAQEBAQEBAQEBAQEBAQEBAQEBAQEBAQEBAQEBAQEBAQEBAQEBAQEBAQEBAAEBAQEBAQEBAQEBAQEBAQEBAQEBAQEBAQEBAQEBAQEBAQEBAQEBAQEBAQEBAQEBAQEBAQEBAQEBAQEBAQEBAQEBAgMEBQAABgcICQEBAQEBAQEBAQoLDA0ODwEBAQEBAQEBARAREhISEhISExQVFgEBAQEBARcYGQ0aGwEBAQEBAQEBAQEBARwdHh8AAAAgByEiAQEBAQEBAQEBIyQlJgAAJw4dHA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BsAAAAPAAAAAAAAAAAAAAAbQAAAD0AAAApAKoAAAAAAAAAAAAAAIA/AAAAAAAAAAAAAIA/AAAAAAAAAAAAAAAAAAAAAAAAAAAAAAAAAAAAAAAAAAAiAAAADAAAAP////9GAAAAHAAAABAAAABFTUYrAkAAAAwAAAAAAAAADgAAABQAAAAAAAAAEAAAABQAAAA=</SignatureImage>
          <SignatureComments/>
          <WindowsVersion>10.0</WindowsVersion>
          <OfficeVersion>16.0.19929/27</OfficeVersion>
          <ApplicationVersion>16.0.19929</ApplicationVersion>
          <Monitors>1</Monitors>
          <HorizontalResolution>1600</HorizontalResolution>
          <VerticalResolution>900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2026-05-12T12:14:31Z</xd:SigningTime>
          <xd:SigningCertificate>
            <xd:Cert>
              <xd:CertDigest>
                <DigestMethod Algorithm="http://www.w3.org/2001/04/xmlenc#sha256"/>
                <DigestValue>bN6M+jzWSIbdvr+K+ucNo7HZNT/pjTjqjvQGobeWH6g=</DigestValue>
              </xd:CertDigest>
              <xd:IssuerSerial>
                <X509IssuerName>DC=net + DC=windows + CN=MS-Organization-Access + OU=82dbaca4-3e81-46ca-9c73-0950c1eaca97</X509IssuerName>
                <X509SerialNumber>83384444492526114306286131556475697642</X509SerialNumber>
              </xd:IssuerSerial>
            </xd:Cert>
          </xd:SigningCertificate>
          <xd:SignaturePolicyIdentifier>
            <xd:SignaturePolicyImplied/>
          </xd:SignaturePolicyIdentifier>
        </xd:SignedSignatureProperties>
      </xd:SignedProperties>
    </xd:QualifyingProperties>
  </Object>
  <Object Id="idValidSigLnImg">AQAAAGwAAAAAAAAAAAAAACIBAAB/AAAAAAAAAAAAAABxGAAAuQoAACBFTUYAAAEALJIAAMM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CsQTmOq0HEAAAABAAAAAkAAABMAAAAAAAAAAAAAAAAAAAA//////////9gAAAAMQAyAC8ANQAvADIAMAAyADYAAAAGAAAABgAAAAQAAAAGAAAABAAAAAYAAAAGAAAABg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Object Id="idInvalidSigLnImg">AQAAAGwAAAAAAAAAAAAAACIBAAB/AAAAAAAAAAAAAABxGAAAuQoAACBFTUYAAAEAnJcAAMoAAAAFAAAAAAAAAAAAAAAAAAAAQAYAAIQDAABYAQAAwQAAAAAAAAAAAAAAAAAAAMA/BQDo8QIACgAAABAAAAAAAAAAAAAAAEsAAAAQAAAAAAAAAAUAAAAeAAAAGAAAAAAAAAAAAAAAIwEAAIAAAAAnAAAAGAAAAAEAAAAAAAAAAAAAAAAAAAAlAAAADAAAAAEAAABMAAAAZAAAAAAAAAAAAAAAIgEAAH8AAAAAAAAAAAAAACM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8PDwAAAAAAAlAAAADAAAAAEAAABMAAAAZAAAAAAAAAAAAAAAIgEAAH8AAAAAAAAAAAAAACMBAACAAAAAIQDwAAAAAAAAAAAAAACAPwAAAAAAAAAAAACAPwAAAAAAAAAAAAAAAAAAAAAAAAAAAAAAAAAAAAAAAAAAJQAAAAwAAAAAAACAKAAAAAwAAAABAAAAJwAAABgAAAABAAAAAAAAAPDw8AAAAAAAJQAAAAwAAAABAAAATAAAAGQAAAAAAAAAAAAAACIBAAB/AAAAAAAAAAAAAAAjAQAAgAAAACEA8AAAAAAAAAAAAAAAgD8AAAAAAAAAAAAAgD8AAAAAAAAAAAAAAAAAAAAAAAAAAAAAAAAAAAAAAAAAACUAAAAMAAAAAAAAgCgAAAAMAAAAAQAAACcAAAAYAAAAAQAAAAAAAADw8PAAAAAAACUAAAAMAAAAAQAAAEwAAABkAAAAAAAAAAAAAAAiAQAAfwAAAAAAAAAAAAAAIwEAAIAAAAAhAPAAAAAAAAAAAAAAAIA/AAAAAAAAAAAAAIA/AAAAAAAAAAAAAAAAAAAAAAAAAAAAAAAAAAAAAAAAAAAlAAAADAAAAAAAAIAoAAAADAAAAAEAAAAnAAAAGAAAAAEAAAAAAAAA////AAAAAAAlAAAADAAAAAEAAABMAAAAZAAAAAAAAAAAAAAAIgEAAH8AAAAAAAAAAAAAACMBAACAAAAAIQDwAAAAAAAAAAAAAACAPwAAAAAAAAAAAACAPwAAAAAAAAAAAAAAAAAAAAAAAAAAAAAAAAAAAAAAAAAAJQAAAAwAAAAAAACAKAAAAAwAAAABAAAAJwAAABgAAAABAAAAAAAAAP///wAAAAAAJQAAAAwAAAABAAAATAAAAGQAAAAAAAAAAAAAACIBAAB/AAAAAAAAAAAAAAAj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CsQTmOq0EjAAAABAAAAA8AAABMAAAAAAAAAAAAAAAAAAAA//////////9sAAAARgBpAHIAbQBhACAAbgBvACAAdgDhAGwAaQBkAGEAAAAGAAAAAwAAAAQAAAAJAAAABgAAAAMAAAAHAAAABwAAAAMAAAAFAAAABgAAAAMAAAADAAAABwAAAAYAAABLAAAAQAAAADAAAAAFAAAAIAAAAAEAAAABAAAAEAAAAAAAAAAAAAAAIwEAAIAAAAAAAAAAAAAAACM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KxBOY6r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CM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1aBAPwAAAAAAAAAAmDZBPwAAJEIAAMhBJAAAACQAAADVoEA/AAAAAAAAAACYNkE/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G0AAAA9AAAAAAAAACEAAAAIAAAAYgAAAAwAAAABAAAAFQAAAAwAAAAEAAAAFQAAAAwAAAAEAAAAUQAAAFx2AAApAAAAGQAAAHoAAABGAAAAAAAAAAAAAAAAAAAAAAAAAOMAAACAAAAAUAAAAAwEAABcBAAAAHIAAAAAAAAgAMwAbQAAAD0AAAAoAAAA4wAAAIAAAAABAAgAAAAAAAAAAAAAAAAAAAAAAPkAAAAAAAAAAAAAAP///wD5+fkAm5ubAEdHRwAREREACgoKAEFBQQCUlJQA+Pj4AGRkZAA0NDQALy8vADExMQA9PT0AsbGxALq6ugBNTU0AS0tLAFlZWQB7e3sAvLy8APr6+gD8/PwAXFxcADIyMgBTU1MA8/PzAPf39wCampoAQEBAAA0NDQALCwsAhoaGAOnp6QD+/v4AnZ2dADo6OgAFBQUABgYGAK+vrwAODg4AwcHBAMLCwgAcHBwAKysrAA8PDwCjo6MA0tLSAKCgoAAICAgAcHBwAOrq6gAhISEAGRkZAH5+fgAjIyMAXl5eANDQ0AAlJSUAi4uLAF1dXQA8PDwA+/v7AObm5gAMDAwAZWVlAAkJCQASEhIA/f39AGtrawAmJiYAMzMzAGBgYABiYmIAUlJSABcXFwDk5OQAkpKSAC0tLQBtbW0AgICAAGxsbAAiIiIAfX19AFtbWwCtra0At7e3AIqKigD09PQAnJycAB4eHgC4uLgAJCQkABAQEACNjY0Ac3NzAIKCggDR0dEA5+fnAMDAwACmpqYA4+PjAGpqagDHx8cAd3d3AHl5eQDu7u4Av7+/AFFRUQATExMAV1dXAGZmZgDT09MAoaGhAHR0dACzs7MAFRUVAEVFRQA2NjYABwcHAB0dHQDc3NwAq6urAG9vbwClpaUAAwMDAM/PzwAUFBQAh4eHAMPDwwBJSUkAzc3NALa2tgCJiYkAysrKAJeXlwCpqakA29vbAHV1dQAWFhYAmZmZAENDQwBPT08AmJiYAJaWlgBOTk4Azs7OAAEBAQDIyMgA9vb2AJ+fnwBpaWkAvb29AOLi4gAaGhoA1NTUAPLy8gCqqqoAy8vLAAICAgAEBAQA39/fAO3t7QBCQkIAGBgYACwsLADa2toAf39/ADc3NwCVlZUATExMACgoKAC5ubkAzMzMAI+PjwCOjo4A2NjYALu7uwA5OTkA6OjoAHFxcQBYWFgA4eHhAFpaWgA4ODgA7OzsAMnJyQA/Pz8A19fXACkpKQB8fHwAtbW1AOXl5QCurq4AICAgAN7e3gBnZ2cAJycnADs7OwDg4OAAVFRUAJOTkwBycnIASkpKALCwsACkpKQAhISEAHp6egCBgYEAMDAwANnZ2QDx8fEA3d3dANbW1gA1NTUAKioqAKKiogBhYWEAxsbGAOvr6wDV1dUArKysAF9fXwDFxcUAxMTEAKenpwA+Pj4AdnZ2AIyMjACysrIAeHh4AB8fHwBjY2MARkZGAG5ubgBISEgA8PDwAERERACIiIgAnp6eAIODgwAbGxsAUFBQAL6+vgCoqKgA7+/vAC4uLgD19fU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3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z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8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h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1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y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FG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e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HD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G9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WHAEBAQEBAQEcPwEBAQEBAQEBFpYBAQEBAQEBAReWAQEBAQEBAfhZAQEBAQEBAQEBAQEWnT8BAQEBAQEBAQEBAQEWnZYBAQEBAQEBAQEBomTmrYftAQEBAQEBAQEBAQEBAQEBAQEBAQEBAQFF+EUBAQEBHJ1FAQEBAQEBAQEBAQEBHJ0cAQEBAQEBnRcBAQEBAQEBAQEBAQEBAQEBAQEBAQEBAQEBAQEBAQEBAQEBAQEBAQEBAQEBAQEBAQEBAQEBAQEB+D8BAQEBAQEBAQEBAQEBAQEAAQEBAQEBAQEBAQEBAR8AAADdAQEB9pQAAE8BAQEBAU0GAAChIgEBAQEB6QAAAIIBAQEBJgAAAMEBAQEBAQEBAbAAAAAzAQEBAQEBAQEBAT0AAAAMAQEBAQEBggSgAAAAAAAAII8vFwEBAQHwAAAAAAAAAAAAAIMBAWoAAAB8AQF8AAAACAEBAQEBAQEBAQGzAAAAkgEBAYUAAAAZAQEBAQEBAQGvAAAAAAAAAAAAAADrAQEBu34AAAAAAAAAAADDAQGcMgAAAAAAAAAAAC4BAbIAAAD3AQEBAQEBAQEBAQEBAQEAAQEBAQEBAQEBAQEBAQAAAAD0AQEBZgAAAIABAQEBATcAAAAA0QEBAQEB6gAAAPUBAQEWAAAAAL0BAQEBAQEBARAAAAAmAQEBAQEBAQEBAQAAAAC4AQEBAdTXAAAAAAAAAAAAAAAAuQEBAQHsAAAAAAAAAAAAAPIBARMAAACPAQGIAAAAvgEBAQEBAQEBAboAAAAAVAEBAY0AAAB1AQEBAQEBAQE+AAAAAAAAAAAAAADqAQEBFAAAAAAAAAAAAAAAPwGwAAAAAAAAAAAAAADcAfAAAABeAQEBAQEBAQEBAQEBAQEAAQEBAQEBAQEBAQEBAQAAAABsAQEBZgAAAHUBAQEBAfIAAAAAwwEBAQEB6gAAAIkBAQEWAAAAAL0BAQEBAQEBASMGAAAAKgEBAQEBAQEBDwAAAABsAQEBih8AAAAAAAAAAAAAAAAARAEBAQEEAAAAAAAAAAAAAF0BARMAAACPAQFrAAAAALQBAQEBAQEBAbAAAAAA1QEBAR0AAAB1AQEBAQEBAQElAAAAAAAAAAAAAADzAQEBFAAAAAAAAAAAAACgRQFfAAAAAAAAAAAAAAAbAZcAAAAFAQEBAQEBAQEBAQEBAQEAAQEBAQEBAQEBAQEBAQAAAABsAQEBZgAAAHUBAQEBnAAAAAAAADABAQEB7gAAAIkBAQEWAAAAAL0BAQEBAQEBAQFJAAAAmAEBAQEBAQEBbQAAAB8BAQE/jAAAAAAAbfBksoZ5AAAAbgEBAQEEAAAAXUZGUuszfM4BARMAAACPAQEBswAAAOUBAQEBAQEBAQ0AAACsAQEBAR0AAAB1AQEBAQEBAQElAAAAq87Ozs7Oztl6AQEBFAAAAC5SZ1LrMzNYAQFfAAAAQ1JnUut8fPEBAZcAAAAFAQEBAQEBAQEBAQEBAQEAAQEBAQEBAQEBAQEBAQAAAABsAQEBZgAAAHUBAQEBiwAAAAAAAOsBAQEB7gAAAIkBAQEWAAAAAL0BAQEBAQEBAQHhAAAAdcSnp6enp6exJwAAAMUBAQHpAAAAAMO0AQEBAQHmAAAAbgEBAQEEAAAAuAEBAQEBAQEBARMAAACPAQEBMQAAAKa3p6enp6enhwAAAACGAQEBAR0AAAB1AQEBAQEBAQElAAAA5AEBAQEBAQEBAQEB0AAAAEcBAQEBAQEBAQFfAAAApQEBAQEBAQEBAZcAAAAFAQEBAQEBAQEBAQEBAQEAAQEBAQEBAQEBAQEBAQAAAABsAQEBZgAAAHUBAQEBpQAAAAAAAEEBAQEBjgAAAIkBAQEWAAAAAL0BAQEBAQEBAQEBQQAAAAAAAAAAAAAAAAAAALsBAbQAAAAATAkBAQEBAQEPAAAAbgEBAQHqAAAAEwEBAQEBAQEBARMAAACPAQEBRQAAAAAAAAAAAAAAAAAAAADcAQEBAR0AAAB1AQEBAQEBAQElAAAA5AEBAQEBAQEBAQEB0AAAADsBAQEBAQEBAQFfAAAApQEBAQEBAQEBAZcAAAAFAQEBAQEBAQEBAQEBAQEAAQEBAQEBAQEBAQEBAQAAAABsAQEBZgAAAHUBAQF/AAAAQY4AAAAqAQEBjgAAAIkBAQEWAAAAANMBAQEBAQEBAQEBmAAAAAAAAAAAAAAAAAAAdQEBAe8AAAAAFQEBAQEBAQEPAAAAbgEBAQEEAAAAEwEBAQEBAQEBARMAAACPAQEBAXYAAAAAAAAAAAAAAAAAAAsBAQEBAR0AAAB1AQEBAQEBAQElAAAA5AEBAQEBAQEBAQEB0AAAADsBAQEBAQEBAQFfAAAApQEBAQEBAQEBAZcAAAAFAQEBAQEBAQEBAQEBAQEAAQEBAQEBAQEBAQEBAQAAAABsAQEBZgAAAHUBAQFGAAAAPbIAAAATAQEBpAAAAIkBAQEWAAAAAARLuGeQsQEBAQEBkwAAAAAAAAAAAAAAAAAAYAEBAe4AAAB5AQEBAQEBAQEPAAAAbgEBAQEEAAAAEwEBAQEBAQEBARMAAACPAQEBAZ4AAAAAAAAAAAAAAAAAAJEBAQEBAR0AAAB1AQEBAQEBAQElAAAA5AEBAQEBAQEBAQEB0AAAADsBAQEBAQEBAQFfAAAApQEBAQEBAQEBAZcAAAAFAQEBAQEBAQEBAQEBAQEAAQEBAQEBAQEBAQEBAQAAAABsAQEBZgAAAHUBAQFEAAAA4QEfAAAmRQEBpAAAAIkBAQEWAAAAAAAAAAAAANJ/AQEBAXUAAADTIiIiIrIAAAAAYgEBAYwAAAA9AQEBAbQwcTqwAAAAbgEBAQEEAAAAEwEBAQEBAQEBARMAAACPAQEBARahAACg7SIiIrRaAAAAABsBAQEBAR0AAAB1AQEBAQEBAQElAAAAagEBAQEBAQEBAQEB0AAAAEcBAQEBAQEBAQFfAAAApQEBAQEBAQEBAZcAAAAFAQEBAQEBAQEBAQEBAQEAAQEBAQEBAQEBAQEBAQAAAABsAQEBZgAAAHUBAeAAAAAuAQHrAAAAwgEBpAAAAIkBAQEWAAAAAAAAAAAAAAAAfQEBAXMAAACQAQEBAcsAAAAsAQEBAScAAAAhAQEBAegAAAAAAAAAbgEBAQEEAAAAEwEBAQEBAQEBARMAAACPAQEBAQGSAAAAmQEBAQGPAAAA4wEBAQEBAR0AAAB1AQEBAQEBAQElAAAAw3Z26uzMgzABAQEB0AAAAMYBAQEBAQEBAQFfAAAApQEBAQEBAQEBAZcAAAAFAQEBAQEBAQEBAQEBAQEAAQEBAQEBAQEBAQEBAQAAAABsAQEBZgAAAIABAekAAABpAQHTAAAA6gEBpAAAAIkBAQEWAAAAAHYaEegAAAAAALEBAbEAAAC5AQEBAaUAAABUAQEBI6EAAAAdAQEBAUEAAAAAAAAAbgEBAQEEAAAAuAEBAQEBAQEBARMAAACPAQEBAQGFAAAAOQEBAQEAAAAAcgEBAQEBAR0AAAB1AQEBAQEBAQElAAAAAAAAAAAAACEBAQEB0AAAAMYBAQEBAQEBAQFfAAAApQEBAQEBAQEBAZcAAAAFAQEBAQEBAQEBAQEBAQEAAQEBAQEBAQEBAQEBAQAAAABsAQEBZgAAAIABAScAAADTAQEBRwAAAFkBpAAAAIkBAQEWAAAAANMBAQF7AAAAAKQBAQHDAAAA1AEBMAAAAAB6AQEBAXgAAACwAQEBAU8AAAAAAAAAbQEBAQEEAAAAVQEBAQEBAQEBARMAAACPAQEBAQEjeAAAQQEBAcIAAACUHAEBAQEBAR0AAAB1AQEBAQEBAQElAAAAAAAAAAAAAIEBAQEB0AAAAKwBAQEBAQEBAQFfAAAApQEBAQEBAQEBAZcAAAAFAQEBAQEBAQEBAQEBAQEAAQEBAQEBAQEBAQEBAQAAAABsAQEBZgAAAG4BFQAAANgBAQEBqgAAAI0BpAAAAIkBAQEWAAAAAL0BAQEBQgAAAAAbAQFRAAAAiAEBtQAAAC0BAQEBAegAAADFAQEBAQEBAQEBAQEBAQEBAQEEAAAAGAEBAQEBAQEBARMAAACPAQEBAQEBGAAAAGQBAREAAADMAQEBAQEBAR0AAAB1AQEBAQEBAQElAAAALd9JSUlJGNMBAQEB0AAAAL4BAQEBAQEBAQFfAAAATAEBAQEBAQEBAZcAAAAFAQEBAQEBAQEBAQEBAQEAAQEBAQEBAQEBAQEBAQAAAABsAQEBZgAAAG4BuAAAAK8BAQEB1AAAAAsBpAAAAIkBAQEWAAAAAL0BAQEBrgAAAAB/AQHBAAAAswEBmwAAAFgBAQEBAckAAAA1AQEBAQEBAQEBAQEBAQEBAQEEAAAAPQEBAQEBAQEBARMAAACPAQEBAQEBFQAAANoBFiYAAABWAQEBAQEBAR0AAAB1AQEBAQEBAQElAAAA5wEBAQEBAQEBAQEB0AAAANgBAQEBAQEBAQFfAAAApQEBAQEBAQEBAZcAAAAFAQEBAQEBAQEBAQEBAQEAAQEBAQEBAQEBAQEBAQAAAABsAQEBZgAAAEQBMgAAAJ0BAQEBARIAAACdpAAAAIkBAQEWAAAAAL0BAQEBogAAAABcAQEBRwAAAGtiAAAAAGsBAQEBAdkAAAAA4AEBAQEBAQEBAQEBAQEBAQEEAAAAPQEBAQEBAQEBARMAAACPAQEBAQEBAR8AAB8B5gAAAAABAQEBAQEBAR0AAAB1AQEBAQEBAQElAAAA5AEBAQEBAQEBAQEB0AAAANgBAQEBAQEBAQFfAAAANgEBAQEBAQEBAZcAAAAFAQEBAQEBAQEBAQEBAQEAAQEBAQEBAQEBAQEBAQAAAABsAQEBZgAAAAWyAAAApAEBAQEBAa0AAADljgAAAIkBAQEWAAAAAL0BAQEBEAAAAACCAQEBPAAAAANgAAAAGQEBAQEBAT8GAAAAWxcBAQEBAQEBAQEBAQEBAQEEAAAAOQEBAQEBAQEBARMAAACPAQEBAQEBAZgAAADbbQAAABMBAQEBAQEBAR0AAAB1AQEBAQEBAQElAAAA5AEBAQEBAQEBAQEB0AAAAC0BAQEBAQEBAQFfAAAANgEBAQEBAQEBAZcAAAAFAQEBAQEBAQEBAQEBAQEAAQEBAQEBAQEBAQEBAQAAAABsAQEBZgAAAIy4AAAA4gEBAQEBAQEgAAAtgwAAAIkBAQEWAAAAAL0BAQEB4wAAAABrAQEBwQAAAHZ5AAAAqgEBAQEBAQHRAAAAAA0JAQEBAQEBAUWGHgEBAQEEAAAAOQEBAQEBAQEBARMAAACPAQEBAQEBAdsAAADFlAAAAFcBAQEBAQEBAR0AAAB1AQEBAQEBAQElAAAA5AEBAQEBAQEBAQEB0AAAAC0BAQEBAQEBAQFfAAAAmwEBAQEBAQEBAZcAAAAFAQEBAQEBAQEBAQEBAQEAAQEBAQEBAQEBAQEBAQAAAABsAQEBZgAAAHUmAAB+IwEBAQEBAQFgAAAAWwAAAIkBAQEWAAAAAMDdhN53AAAAALkBAQEBAXcAAAAAAAAAawEBAQEBAQEBDAAAAAAnFDC61E10OScAIBcBAQEEAAAA3wEBAQEBAQEBARMAAACPAQEBAQEBAQGlAAAAAAAABgEBASMvl5eXl98AAAAp2ZeXlyScAQElAAAAVeDg4ODh2+AbAQEB0AAAAKYBAQEBAQEBAQFfAAAAmwEBAQEBAQEBAZcAAAAFAQEBAQEBAQEBAQEBAQEAAQEBAQEBAQEBAQEBAQAAAABsAQEBZgAAAAAAAAATAQEBAQEBAQGxAAAAAAAAAIkBAQEWAAAAAAAAAAAAAAAAALEBAQEBAcoAAAAAAAC8AQEBAQEBAQEB3IwAAAAAAAAAlAAAAAAAHwEBAQEEAAAASQEBAQEBAQEBARMAAACPAQEBAQEBAQHLAAAAAAAASgEBAYQAAAAAAAAAAAAAAAAAAAC8AQElAAAAAAAAAAAAAABQAQEB0AAAAE8BAQEBAQEBAQFfAAAALAEBAQEBAQEBAZcAAAAFAQEBAQEBAQEBAQEBAQEAAQEBAQEBAQEBAQEBAQAAAABsAQEBtAAAAAAAAACCAQEBAQEBAQEBpgAAAAAAAMIBAQFFAAAAAAAAAAAAAAAfggEBAQEBAZ0AAAAAAADZAQEBAQEBAQEBAZ0HAAAAAAAAAAAAAAAAEgEBAQEEAAAA2gEBAQEBAQEBARMAAACPAQEBAQEBAQHWAAAAAAAA2wEBAZkAAAAAAAAAAAAAAAAAAAAMAQElAAAAAAAAAAAAAAAYAQEB0AAAAE8BAQEBAQEBAQFfAAAALAEBAQEBAQEBAZcAAAAFAQEBAQEBAQEBAQEBAQEAAQEBAQEBAQEBAQEBAQAAAAC7AQEBAdcAAAAAodEBAQEBAQEBAQEBYl4AAAAAIBsBAQEBDAAAAAAAAAAn0rBZAQEBAQEBAQGSAAAAAEMWAQEBAQEBAQEBAQEBFbwAAAAAAAAAAL4DAQEBAQFLAAAAUAEBAQEBAQEBAUIAAAC4AQEBAQEBAQEB2AAAAAA1AQEBAdMAAAAAAAAAAAAAAAAAAACPAQFgAAAAAAAAAAAAAACLAQEBIQAAACUBAQEBAQEBAQGNAAAAxgEBAQEBAQEBAXsAAACbAQEBAQEBAQEBAQEBAQEAAQEBAQEBAQEBAQEBAVlxfyIBAQEBAQFAwcHBCQEBAQEBAQEBAQEBAUUiTcFAFgEBAQEBAUDBwcFNY2tFAQEBAQEBAQEBAQEXenFi0xsBAQEBAQEBAQEBAQEBAQHUK1qGWFpkowEBAQEBAQEWp5PVRQEBAQEBAQEBAUV6k4oXAQEBAQEBAQEBCdNiMKcCAQEBAQG0wcHBwcHBwcHBwcHBwU0CAQEBY8HBwcHBwcHBwU0/AQEBAaKTsQIBAQEBAQEBAQEBt5PWHAEBAQEBAQEBAQFNf5yW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XFcvMqQ49ymYBAQHNVL8IPwEBAQEBAQEBAQHOqBRRegEBlc8UTmsBAQEBAQGfUdDRbAEBAYQICAgICAgICAjKGwEBAQEBHK1gkrPSpMXOGwEBAQEBAQEBAVkvSakMvEp9lgEBAQEBAQEBAQEBAQEBAQEBAQEBAQEBAQEBAQEBAQEBAQEBAQEBAQEBAQEBAQEBAQEBAQEBAQEBAQEBAQEBAQEAAQEBAQEBAQEBAQEBAQEBAQEBAQEBAQEBAQEBAQEBAQEBAQEBAQEBAQEBAQEBAQEBAQEBAQEBAQEBAQEBAQEBAS+MAAAAAAAAAACOtAFHAAAAkAEBAQEBAQEBAWMAAAAAygEBXQAAADwBAQEBAQFDAAAABwEBHAAAAAAAAAAAAAAAJAEBAQE3JwAAAAAAAAAAfpgcAQEBAQEBiyYAAAAAAAAAJlgBAQEBAQEBAQEBAQEBAQEBAQEBAQEBAQEBAQEBAQEBAQEBAQEBAQEBAQEBAQEBAQEBAQEBAQEBAQEBAQEBAQEAAQEBAQEBAQEBAQEBAQEBAQEBAQEBAQEBAQEBAQEBAQEBAQEBAQEBAQEBAQEBAQEBAQEBAQEBAQEBAQEBAQEBxQAAAAAAAAAAAAAAxgGoAAAAxwEBAQEBAQEBASEAAAAAyAEBRwAAALABAQEBAXsAAAAAiQEBIgAAAAAAAAAAAAAAXwEBAsYAAAAAAAAAAAAAAAA2yAEBAQFcAAAAAAAAAAAAAADJAQEBAQEBAQEBAQEBAQEBAQEBAQEBAQEBAQEBAQEBAQEBAQEBAQEBAQEBAQEBAQEBAQEBAQEBAQEBAQEBAQEAAQEBAQEBAQEBAQEBAQEBAQEBAQEBAQEBAQEBAQEBAQEBAQEBAQEBAQEBAQEBAQEBAQEBAQEBAQEBAQEBAQFRAAAAAAAAoB9+AAAAAAHEAAAAABwBAQEBAQEBAawAAACmAQEBRwAAALABAQEBAQ4AAAAfAQEBNAAAAAAAAAAAAAAAVgEBdgAAAAAAflMNjAAAAAAALkUBAQExAAAAeD4RSJQAAAAAiAEBAQEBAQEBAQEBAQEBAQEBAQEBAQEBAQEBAQEBAQEBAQEBAQEBAQEBAQEBAQEBAQEBAQEBAQEBAQEBAQEAAQEBAQEBAQEBAQEBAQEBAQEBAQEBAQEBAQEBAQEBAQEBAQEBAQEBAQEBAQEBAQEBAQEBAQEBAQEBAQEBAbEAAAAAALx/IwEjcXAAoAEBvgAAADEBAQEBAQEBmgAAAACvAQEBRwAAALABAQEBZgAAAAC/AQEBNAAAAADAZk3BQGNjAQHCAAAAACcxAgEBAYp3AAAAALgBAQGeAKmZIwEBAaPDAAAABQEBAQEBAQEBAQEBAQEBAQEBAQEBAQEBAQEBAQEBAQEBAQEBAQEBAQEBAQEBAQEBAQEBAQEBAQEBAQEBAQEAAQEBAQEBAQEBAQEBAQEBAQEBAQEBAQEBAQEBAQEBAQEBAQEBAQEBAQEBAQEBAQEBAQEBAQEBAQEBAQEBAbYAAAAAEwEBAQEBAQG3hgEBWAAAADW4ExMTExMTuQAAAACjAQEBRwAAALABAQEBMwAAAAC6AQEBNAAAAACuAQEBAQEBAQENAAAAALsBAQEBAQEBvAAAAACaAQECXAEBAQEBAQGVAAAAAL0BAQEBAQEBAQEBAQEBAQEBAQEBAQEBAQEBAQEBAQEBAQEBAQEBAQEBAQEBAQEBAQEBAQEBAQEBAQEBAQEAAQEBAQEBAQEBAQEBAQEBAQEBAQEBAQEBAQEBAQEBAQEBAQEBAQEBAQEBAQEBAQEBAQEBAQEBAQEBAQEBAQAAAABDFwEBAQEBAQEBAQEBowAAAAAAAAAAAAAAAAAAALMBAQEBRwAAALABAQEjBgAAAG0BAQEBNAAAAACuAQEBAQEBAaMAAAAAGgEBAQEBAQEBtAAAAAC1AQEBAQEBAQEBAQEiAAAAAK0BAQEBAQEBAQEBAQEBAQEBAQEBAQEBAQEBAQEBAQEBAQEBAQEBAQEBAQEBAQEBAQEBAQEBAQEBAQEBAQEAAQEBAQEBAQEBAQEBAQEBAQEBAQEBAQEBAQEBAQEBAQEBAQEBAQEBAQEBAQEBAQEBAQEBAQEBAQEBAQEBhAAAAABzAQEBAQEBAQEBAQEBAUgAAAAAAAAAAAAAAAAAAFoBAQEBRwAAALABAQFhAAAAALEBAQEBNAAAAACuAQEBAQEBAXQAAAAAXAEBAQEBAQEBAQQAAAA4AQEBAQEBAQEBAQEhAAAAALIBAQEBAQEBAQEBAQEBAQEBAQEBAQEBAQEBAQEBAQEBAQEBAQEBAQEBAQEBAQEBAQEBAQEBAQEBAQEBAQEAAQEBAQEBAQEBAQEBAQEBAQEBAQEBAQEBAQEBAQEBAQEBAQEBAQEBAQEBAQEBAQEBAQEBAQEBAQEBAQEBqgAAAACZAQEBAQEBAQEBAQEBAaoAAAB1Eaurq6usAAAAAJYBAQEBRwAAAE4BAa0AAAAAEwEBAQEBNAAAAACuAQEBAQEBASEAAAAAWQEBAQEBAQEBAa8AAAAACQEBAQEBAQEBP2kAAAAAADQBAQEBAQEBAQEBAQEBAQEBAQEBAQEBAQEBAQEBAQEBAQEBAQEBAQEBAQEBAQEBAQEBAQEBAQEBAQEBAQEAAQEBAQEBAQEBAQEBAQEBAQEBAQEBAQEBAQEBAQEBAQEBAQEBAQEBAQEBAQEBAQEBAQEBAQEBAQEBAQEBUQAAAAAiAQEBAQEBAQEBAQEBAaMAAABBAQEBAQGkAAAAdgEBAQEBRwAAAEwtpQAAAACmAgEBAQEBNAAAAACEAQEBAQEBAVIAAAAAAQEBAQEBAQEBAZkAAAAApwEBAQEBAZ2oHwAAAAAAqQEBAQEBAQEBAQEBAQEBAQEBAQEBAQEBAQEBAQEBAQEBAQEBAQEBAQEBAQEBAQEBAQEBAQEBAQEBAQEBAQEAAQEBAQEBAQEBAQEBAQEBAQEBAQEBAQEBAQEBAQEBAQEBAQEBAQEBAQEBAQEBAQEBAQEBAQEBAQEBAQEBUgAAAACdAQEBAQEBAQEBAQEBAQEOAAAAaAEBAQIAAAAAngEBAQEBRwAAAAAAAAAAAAafAQEBAQEBNAAAAACEAQEBAQEBAUoAAAAGAQEBAQEBAQEBAX8AAAAAnwEBAQEcFKAAAAAAAAChogEBAQEBAQEBAQEBAQEBAQEBAQEBAQEBAQEBAQEBAQEBAQEBAQEBAQEBAQEBAQEBAQEBAQEBAQEBAQEBAQEAAQEBAQEBAQEBAQEBAQEBAQEBAQEBAQEBAQEBAQEBAQEBAQEBAQEBAQEBAQEBAQEBAQEBAQEBAQEBAQEBUAAAAAAbAQEBAQEBAQEBAQEBAQGXAAAAZwEBAXIAAAB+CQEBAQEBRwAAAAAAAAAAAAAAbQEBAQEBNAAAAACTAQEBAQEBAZgAAAAfAQEBAQEBAQEBATAAAAAAmQEBAZqbAAAAAAAAAEycAQEBAQEBAQEBAQEBAQEBAQEBAQEBAQEBAQEBAQEBAQEBAQEBAQEBAQEBAQEBAQEBAQEBAQEBAQEBAQEBAQEAAQEBAQEBAQEBAQEBAQEBAQEBAQEBAQEBAQEBAQEBAQEBAQEBAQEBAQEBAQEBAQEBAQEBAQEBAQEBAQEBNwAAAAA0AQEBAQEBAQEBAQEBAQEJAAAAbgEBAY4AAABLAQEBAQEBRwAAAI+QkWFIAAAAAJIBAQEBNAAAAACTAQEBAQEBAVQAAACUAQEBAQEBAQEBAZUAAAAAlQEBloAAAAAAAABBPAEBAQEBAQEBAQEBAQEBAQEBAQEBAQEBAQEBAQEBAQEBAQEBAQEBAQEBAQEBAQEBAQEBAQEBAQEBAQEBAQEBAQEAAQEBAQEBAQEBAQEBAQEBAQEBAQEBAQEBAQEBAQEBAQEBAQEBAQEBAQEBAQEBAQEBAQEBAQEBAQEBAQEBJAAAAACCAQEBAQEBAQEBAQEBAQEBgwAAAIQBWQAAAACFAQEBAQEBRwAAADwBAQEBhgAAAACHAQEBNAAAAAB/AQEBAQEBAYgAAAAAFgEBAQEBAQEBAYkAAAAAigEBiwAAAAAAjI0/AQEBAQEBAQEBAQEBAQEBAQEBAQEBAQEBAQEBAQEBAQEBAQEBAQEBAQEBAQEBAQEBAQEBAQEBAQEBAQEBAQEBAQEAAQEBAQEBAQEBAQEBAQEBAQEBAQEBAQEBAQEBAQEBAQEBAQEBAQEBAQEBAQEBAQEBAQEBAQEBAQEBAQEBegAAAABUAQEBAQEBAQEBAQEBAQEBewAAAHwBfQAAAH4BAQEBAQEBRwAAADwBAQEBAUwAAABgAQEBNAAAAAB/AQEBAQEBAWIAAAAAKgEBAQEBAQEBAXMAAAAAFgEBgAAAAACBAQEBAQEBAQEBAQEBAQEBAQEBAQEBAQEBAQEBAQEBAQEBAQEBAQEBAQEBAQEBAQEBAQEBAQEBAQEBAQEBAQEBAQEBAQEAAQEBAQEBAQEBAQEBAQEBAQEBAQEBAQEBAQEBAQEBAQEBAQEBAQEBAQEBAQEBAQEBAQEBAQEBAQEBAQEBAQUAAABuAQEBAQEBAQEBAQEBAQEBIwAAAHUBdgAAAEkBAQEBAQEBRwAAADwBAQEBAXcAAAAaAQEBNAAAAAA6AQEBAQEBARd4AAAAGAEBAQEBAQEBAXkAAAA4AQEBAAAAAFIBAQEBAQEBAQEBAQEBAQEBAQEBAQEBAQEBAQEBAQEBAQEBAQEBAQEBAQEBAQEBAQEBAQEBAQEBAQEBAQEBAQEBAQEBAQEAAQEBAQEBAQEBAQEBAQEBAQEBAQEBAQEBAQEBAQEBAQEBAQEBAQEBAQEBAQEBAQEBAQEBAQEBAQEBAQEBAWkAAAAAagEBAQEBAQFrbAEBAQEBAW0AAAA6AAAAAGQBAQEBAQEBRwAAADwBAQEBAW4AAABvAQEBNAAAAAA6AQEBAQEBAQFwAAAAAHEBAQEBAQEBcgAAAABzAQEBAAAAAHQBAQEBAQEBAQEBAQEBAQEBAQEBAQEBAQEBAQEBAQEBAQEBAQEBAQEBAQEBAQEBAQEBAQEBAQEBAQEBAQEBAQEBAQEBAQEAAQEBAQEBAQEBAQEBAQEBAQEBAQEBAQEBAQEBAQEBAQEBAQEBAQEBAQEBAQEBAQEBAQEBAQEBAQEBAQEBAVkmAAAAABRFAQEBFlonWwEBAQEBAVwAAABdAAAAXgEBAQEBAQEBRwAAAF8BAQEBYAAAAABhAQEBNAAAAABiAQEBAQEBAQFjAAAAADJkAQEBAQFlAAAAAABmAQEBLAAAAGcBAQEBAWgaAQEBAQEBAQEBAQEBAQEBAQEBAQEBAQEBAQEBAQEBAQEBAQEBAQEBAQEBAQEBAQEBAQEBAQEBAQEBAQEBAQEAAQEBAQEBAQEBAQEBAQEBAQEBAQEBAQEBAQEBAQEBAQEBAQEBAQEBAQEBAQEBAQEBAQEBAQEBAQEBAQEBAQEvAAAAAABBEkIEQwAARAEBAQEBAUUGAAAAAAAARgEBAQEBAQEBRwAAAEhJSktMAAAAAABNAQEBNAAAAAAwAQEBAQEBAQEBTgAAAAAAT1BRUlMAAAAAADMBAQEBVAAAAABVVldYDQAANAEBAQEBAQEBAQEBAQEBAQEBAQEBAQEBAQEBAQEBAQEBAQEBAQEBAQEBAQEBAQEBAQEBAQEBAQEBAQEBAQEAAQEBAQEBAQEBAQEBAQEBAQEBAQEBAQEBAQEBAQEBAQEBAQEBAQEBAQEBAQEBAQEBAQEBAQEBAQEBAQEBAQEBNwAAAAAAAAAAAAAAOAEBAQEBAQE5AAAAAAAAOgEBAQEBAQEBOwAAAAAAAAAAAAAAADwBAQEBNAAAAAAwAQEBAQEBAQEBAT0AAAAAAAAAAAAAAAAAPgEBAQEBPzYAAAAAAAAAAAAAQAEBAQEBAQEBAQEBAQEBAQEBAQEBAQEBAQEBAQEBAQEBAQEBAQEBAQEBAQEBAQEBAQEBAQEBAQEBAQEBAQEAAQEBAQEBAQEBAQEBAQEBAQEBAQEBAQEBAQEBAQEBAQEBAQEBAQEBAQEBAQEBAQEBAQEBAQEBAQEBAQEBAQEBASgpAAAAAAAAAAAgKgEBAQEBAQErAAAAAAAsAQEBAQEBAQEBLQAAAAAAAAAAAAAuLwEBAQEBIgAAAAAwAQEBAQEBAQEBAQExMgAAAAAAAAAAAAAzAQEBAQEBATQ1AAAAAAAAAAA2IwEBAQEBAQEBAQEBAQEBAQEBAQEBAQEBAQEBAQEBAQEBAQEBAQEBAQEBAQEBAQEBAQEBAQEBAQEBAQEBAQEAAQEBAQEBAQEBAQEBAQEBAQEBAQEBAQEBAQEBAQEBAQEBAQEBAQEBAQEBAQEBAQEBAQEBAQEBAQEBAQEBAQEBAQECAwQFAAAGBwgJAQEBAQEBAQEBCgsMDQ4PAQEBAQEBAQEBEBESEhISEhITFBUWAQEBAQEBFxgZDRobAQEBAQEBAQEBAQEBHB0eHwAAACAHISIBAQEBAQEBAQEjJCUmAAAnDh0c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QAAAAIgEAAHwAAAAAAAAAUAAAACMBAAAtAAAAIQDwAAAAAAAAAAAAAACAPwAAAAAAAAAAAACAPwAAAAAAAAAAAAAAAAAAAAAAAAAAAAAAAAAAAAAAAAAAJQAAAAwAAAAAAACAKAAAAAwAAAAEAAAAJwAAABgAAAAEAAAAAAAAAP///wAAAAAAJQAAAAwAAAAEAAAATAAAAGQAAAAJAAAAUAAAAP8AAABcAAAACQAAAFAAAAD3AAAADQAAACEA8AAAAAAAAAAAAAAAgD8AAAAAAAAAAAAAgD8AAAAAAAAAAAAAAAAAAAAAAAAAAAAAAAAAAAAAAAAAACUAAAAMAAAAAAAAgCgAAAAMAAAABAAAACcAAAAYAAAABAAAAAAAAAD///8AAAAAACUAAAAMAAAABAAAAEwAAABkAAAACQAAAGAAAAD/AAAAbAAAAAkAAABgAAAA9wAAAA0AAAAhAPAAAAAAAAAAAAAAAIA/AAAAAAAAAAAAAIA/AAAAAAAAAAAAAAAAAAAAAAAAAAAAAAAAAAAAAAAAAAAlAAAADAAAAAAAAIAoAAAADAAAAAQAAAAlAAAADAAAAAEAAAAYAAAADAAAAAAAAAASAAAADAAAAAEAAAAeAAAAGAAAAAkAAABgAAAAAAEAAG0AAAAlAAAADAAAAAEAAABUAAAAxAAAAAoAAABgAAAAdQAAAGwAAAABAAAAAACsQTmOq0EKAAAAYAAAABQAAABMAAAAAAAAAAAAAAAAAAAA//////////90AAAAUgBlAHAAcgBlAHMAZQBuAHQAYQBuAHQAZQAgAEwAZQBnAGEAbAAgAAcAAAAGAAAABwAAAAQAAAAGAAAABQAAAAYAAAAHAAAABAAAAAYAAAAHAAAABAAAAAYAAAADAAAABQAAAAYAAAAHAAAABgAAAAMAAAADAAAASwAAAEAAAAAwAAAABQAAACAAAAABAAAAAQAAABAAAAAAAAAAAAAAACMBAACAAAAAAAAAAAAAAAAjAQAAgAAAACUAAAAMAAAAAgAAACcAAAAYAAAABAAAAAAAAAD///8AAAAAACUAAAAMAAAABAAAAEwAAABkAAAACQAAAHAAAAAZAQAAfAAAAAkAAABwAAAAEQEAAA0AAAAhAPAAAAAAAAAAAAAAAIA/AAAAAAAAAAAAAIA/AAAAAAAAAAAAAAAAAAAAAAAAAAAAAAAAAAAAAAAAAAAlAAAADAAAAAAAAIAoAAAADAAAAAQAAAAlAAAADAAAAAEAAAAYAAAADAAAAAAAAAASAAAADAAAAAEAAAAWAAAADAAAAAAAAABUAAAAdAEAAAoAAABwAAAAGAEAAHwAAAABAAAAAACsQTmOq0EKAAAAcAAAADEAAABMAAAABAAAAAkAAABwAAAAGgEAAH0AAACwAAAARgBpAHIAbQBhAGQAbwAgAHAAbwByADoAIABjAGMANwAzADYAZAAwADUALQA0ADkAMwBlAC0ANABmADUAOQAtADgAZgAyADgALQBhADUAYwAwADEAZQBkADIANQBmADQAZAAAAAYAAAADAAAABAAAAAkAAAAGAAAABwAAAAcAAAADAAAABwAAAAcAAAAEAAAAAwAAAAMAAAAFAAAABQAAAAYAAAAGAAAABgAAAAcAAAAGAAAABgAAAAQAAAAGAAAABgAAAAYAAAAGAAAABAAAAAYAAAAEAAAABgAAAAYAAAAEAAAABgAAAAQAAAAGAAAABgAAAAQAAAAGAAAABgAAAAUAAAAGAAAABgAAAAYAAAAHAAAABgAAAAYAAAAEAAAABgAAAAcAAAAWAAAADAAAAAAAAAAlAAAADAAAAAIAAAAOAAAAFAAAAAAAAAAQAAAAFAAAAA==</Object>
</Signature>
</file>

<file path=_xmlsignatures/sig11.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xSjjt02hPKVCjSZO13q3MwRp9leXCd0l/5BlYAv8YQHL6+JZMVX5qp6sYkIviT6rM0vCLUQ+7c24
e43hFBPF4w==</DigestValue>
    </Reference>
    <Reference Type="http://www.w3.org/2000/09/xmldsig#Object" URI="#idOfficeObject">
      <DigestMethod Algorithm="http://www.w3.org/2001/04/xmlenc#sha512"/>
      <DigestValue>I/eREBi2eAEDeLc2sPViiaQWvDJZ+52xtcm4v0V+HzMifxAunOkET8q3hHbdhWm71qy2ebmK4RNp
fBIkH1EXzA==</DigestValue>
    </Reference>
    <Reference Type="http://uri.etsi.org/01903#SignedProperties" URI="#idSignedProperties">
      <Transforms>
        <Transform Algorithm="http://www.w3.org/TR/2001/REC-xml-c14n-20010315"/>
      </Transforms>
      <DigestMethod Algorithm="http://www.w3.org/2001/04/xmlenc#sha512"/>
      <DigestValue>lF/y/V+OCDktefIQwo6HZMkDD2s/9NUe72pnJWoBoipcxtBQ0Oeo3w2b0oBslRA/EmAhU8uFwBjT
A6P8bwMsDg==</DigestValue>
    </Reference>
    <Reference Type="http://www.w3.org/2000/09/xmldsig#Object" URI="#idValidSigLnImg">
      <DigestMethod Algorithm="http://www.w3.org/2001/04/xmlenc#sha512"/>
      <DigestValue>30NM9L7HYJs3SXW4ivM/6d/GEMS/PzqdpOOGWLyNeFD37Ta3MRjaVk4qCSChZ17ySY5IfV/zlpsk
Rc/0+6sEjA==</DigestValue>
    </Reference>
    <Reference Type="http://www.w3.org/2000/09/xmldsig#Object" URI="#idInvalidSigLnImg">
      <DigestMethod Algorithm="http://www.w3.org/2001/04/xmlenc#sha512"/>
      <DigestValue>cxnfitKWaGJx/T2J5Qiwb0hZb202mziWIHd2niOxwUnivDxTXqZQoQdVgWtUGPocoM5j5M/oTETw
Gga3QkVFPw==</DigestValue>
    </Reference>
  </SignedInfo>
  <SignatureValue>k7iscX7Kk5ZL6C68dH0/tC7gxXqUlU6MCNfr+svs1TzigtsmokxqpawLO9ZBjPf2T1su8jsgtPEz
G1r3HSiCazQTedD8vXX62RkBvyKRKugutAK40aBc2hLl+D58tafM1sKt86AV7sBKZEkYb7GBuAhU
rGO8xj4va+YJhjuzhjWG9RGN4tHhxXFdoXM+dGlmD2+enBh9lq+h1p2akWyBUajz/p6P2CvKnq0U
/MlwiUoWeOGZSiGKcn6dcTuW6b0eX+7kZEFX06LXI+EpEpc+DG+GGiP1LdLUW//viy6EmTSG+HWF
tp+W+GM2k01OHkWq9/XEYj0207u82nJCEKTIJg==</SignatureValue>
  <KeyInfo>
    <X509Data>
      <X509Certificate>MIIHtDCCBZygAwIBAgIRAN4FQ1HMMJW4TbcfQl0Rz3owDQYJKoZIhvcNAQENBQAwgYUxCzAJBgNVBAYTAlBZMQ0wCwYDVQQKEwRJQ1BQMTgwNgYDVQQLEy9QcmVzdGFkb3IgQ3VhbGlmaWNhZG8gZGUgU2VydmljaW9zIGRlIENvbmZpYW56YTEVMBMGA1UEAxMMQ09ERTEwMCBTLkEuMRYwFAYDVQQFEw1SVUM4MDA4MDYxMC03MB4XDTI0MTAyMjE0NDgwNVoXDTI2MTAyMjE0NDgwNVowgcYxCzAJBgNVBAYTAlBZMTYwNAYDVQQKDC1DRVJUSUZJQ0FETyBDVUFMSUZJQ0FETyBERSBGSVJNQSBFTEVDVFLDk05JQ0ExCzAJBgNVBAsTAkYyMRowGAYDVQQEExFHUk9TUyBCUk9XTiBDT1NUQTEXMBUGA1UEKhMORURVQVJETyBKQVZJRVIxKjAoBgNVBAMTIUVEVUFSRE8gSkFWSUVSICBHUk9TUyBCUk9XTiBDT1NUQTERMA8GA1UEBRMIQ0k0MzkxODkwggEiMA0GCSqGSIb3DQEBAQUAA4IBDwAwggEKAoIBAQDKRrI9X6Heij1F8Ir3u4VTFdhrbPAfK1BTmKyMxW8XBQFnxrAWEwKTt3LoMrSJ4ydpoQ3MPOePXra3Td6ymcXzA6Mlt4UMcXQshxXRADPG3cD87JvJUB6JHhdB2nKJhYKvKg/NMWZ/+fgV5sCta9p33A5qh87D567HALK9ALE//G71zN2nGgmvJJ25YgTDO0lRzjb3xVeFtFTODMbzucn5BxN+YA5kxy7SwLnF9aujxxKzVUUgxeGOM2DdoP5WDLlDCZPBzOzDn/F1EHaIFllKVq7PuJ9mdP1r/oI03BUz0hd1kwWCI7LRLia2jqxOcw64rlSBEEShMoaO6drfjuHlAgMBAAGjggLaMIIC1jAMBgNVHRMBAf8EAjAAMB0GA1UdDgQWBBRG8G7/lR/m6MuLHigNHJm6PufSgTAfBgNVHSMEGDAWgBS+NVRiaGDnJtMxwV+XseL2ZM4H9TAOBgNVHQ8BAf8EBAMCBeAwUQYDVR0RBEowSIEZRURVQVJET0BHUk9TU0JST1dOLkNPTS5QW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LHPYT+UU5Aj7aWwmKSWPPA59MNQQC2tm3SFqCPaZa/sOyx+MtDPodfeqXjr7haBv8Uh8Xm5byJnvVDebpW3dwTJj68ArfuI9A8VEIERFR2J/6IRPkpAjXHfEsGQ+zAcJyrl7gVB09eZjIAEU2oAEfPQUKRoCCE1LgJp/0UczIqZLH61BKcGTLD0llU0xp+dO+4vekHVpNGZj0yk1XelEojAVe/oSj5S41/ZpSxBtkX6Q+D+WUsSn4Y6BcUZKa5W5Vvh1cc3n9H1kj14m1qZlElLjPt8rfCXAQuHFMOhmKSXggw0MWe7uHHy3Je009YYh0Tgs7i/sSiHZIUl4/Pw0qYUKkFMVJCe1+H77xvGJaldi0TNcGREjSbC2xIbC9zVy+Z2WMdDop58ybF9NcbvBDcxp++2m6Wn6t4MQXgRT6tX3umyKHK4n/LjG5bzjqlsgtY8O8JsOoQhqqCRxknWTjxS3mzqDtE+4I7wSMu6AZhrhpAL4D3qPr9tHwyn6iv3ceft38rq6IcSmVoU9GZQXbKtSptxfxYIKcGSN3oVSpRww9r+10LzUpMllOSiDBEbp/zvwbi4sfSIuLNNR/EkWP30Tnw/155D3Mjbf7WqLhIGkurYt7Y09F3QvT0hIgs8DrTtnJmEiXaKeel2VMItQLOFP0ttcJzAutPtP23GCkV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ZqsfY5uRKXYNVdi/JPzkisWabGi/TcKDsYpAryY/jeIFLM/UA/sIAaaCMamuvNXJfEiNmDXxUH/Igu3V7MC6zA==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8J7IYAACwrWeibWJ1wKbOHfZSGwXKF3JoBl9SLjjkQMtNziEwZ16yh+vUEh10WZ4oTr8ovirU8uwuTQy1aJpWw==</DigestValue>
      </Reference>
      <Reference URI="/xl/comments1.xml?ContentType=application/vnd.openxmlformats-officedocument.spreadsheetml.comments+xml">
        <DigestMethod Algorithm="http://www.w3.org/2001/04/xmlenc#sha512"/>
        <DigestValue>9BiNnKWFvAJxBV6NLlH+KxvvJTdlT36Z1K7YZWQ+5tXFkqc1r2cJ24f1RsMTOOWeGQbi23omdz1cMZNN1fgXBA==</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vmlDrawing1.vml?ContentType=application/vnd.openxmlformats-officedocument.vmlDrawing">
        <DigestMethod Algorithm="http://www.w3.org/2001/04/xmlenc#sha512"/>
        <DigestValue>1pfJv9eUCGz8Ej2ECwfAQQ8yxrCN+CgX7bZ8e5vRUSxhZxFby2o1roEdndt2P85MtdIPUEi96Zdyc7yqKKUEeg==</DigestValue>
      </Reference>
      <Reference URI="/xl/drawings/vmlDrawing2.vml?ContentType=application/vnd.openxmlformats-officedocument.vmlDrawing">
        <DigestMethod Algorithm="http://www.w3.org/2001/04/xmlenc#sha512"/>
        <DigestValue>N8yH+jPnSh0hXuvhSvGjNcpw32hqMpNwOLXzYPAvcn79xP4xDs7iRsieKyidW4COWFb/HZWFRf6gNH66nUrtPg==</DigestValue>
      </Reference>
      <Reference URI="/xl/drawings/vmlDrawing3.vml?ContentType=application/vnd.openxmlformats-officedocument.vmlDrawing">
        <DigestMethod Algorithm="http://www.w3.org/2001/04/xmlenc#sha512"/>
        <DigestValue>m3ZUHC4LyQ202rHrJzwNUhrpDD5P4hoC7WMnu3lzEjpmhqRNyuC/R4tFP71WXm/IAXWKJUnOLB4wE8Y84Dxd/Q==</DigestValue>
      </Reference>
      <Reference URI="/xl/drawings/vmlDrawing4.vml?ContentType=application/vnd.openxmlformats-officedocument.vmlDrawing">
        <DigestMethod Algorithm="http://www.w3.org/2001/04/xmlenc#sha512"/>
        <DigestValue>Ao+MzSyPwSZQ1qRsWquhDvnIx/FwcJO3gXTk7JQVI4ywi4pWjPYXPLARH51srz65i57GSNgyvprx0kn/ex50gA==</DigestValue>
      </Reference>
      <Reference URI="/xl/drawings/vmlDrawing5.vml?ContentType=application/vnd.openxmlformats-officedocument.vmlDrawing">
        <DigestMethod Algorithm="http://www.w3.org/2001/04/xmlenc#sha512"/>
        <DigestValue>qEkOJgi1qbZgHr7dtXKjYz9JrBLMvOz1p+fdcJha5BIRqu/XRyVqet5tht5LQ8HelZJskl8EW5qR3cORWRMyAg==</DigestValue>
      </Reference>
      <Reference URI="/xl/media/image1.emf?ContentType=image/x-emf">
        <DigestMethod Algorithm="http://www.w3.org/2001/04/xmlenc#sha512"/>
        <DigestValue>N8FO6v0wo69sE5zYjWPSOvV/2dw/dYvVO27+g4aMevtTe+7q5h2jAPjyXC29LpRPeQiBj0sO9NSLbEYoXvQ6hw==</DigestValue>
      </Reference>
      <Reference URI="/xl/media/image2.emf?ContentType=image/x-emf">
        <DigestMethod Algorithm="http://www.w3.org/2001/04/xmlenc#sha512"/>
        <DigestValue>jb9aE3BRnyrcRLF0K7T6Q9fk2NP6BlPX7BPQLqyAUEMjH5xvu/rIYH1Q8N9zoAgp6cBdGOgL8Et4ut6qOEREtA==</DigestValue>
      </Reference>
      <Reference URI="/xl/printerSettings/printerSettings1.bin?ContentType=application/vnd.openxmlformats-officedocument.spreadsheetml.printerSettings">
        <DigestMethod Algorithm="http://www.w3.org/2001/04/xmlenc#sha512"/>
        <DigestValue>mVupWw0b6aFbeJ06/ezrR5cs3xNDRY4lH36TRTu5ZFykFGZUtO/+21Mto73Lil5JHElLazVy7OaAtbDE4awT/g==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3.bin?ContentType=application/vnd.openxmlformats-officedocument.spreadsheetml.printerSettings">
        <DigestMethod Algorithm="http://www.w3.org/2001/04/xmlenc#sha512"/>
        <DigestValue>mVupWw0b6aFbeJ06/ezrR5cs3xNDRY4lH36TRTu5ZFykFGZUtO/+21Mto73Lil5JHElLazVy7OaAtbDE4awT/g==</DigestValue>
      </Reference>
      <Reference URI="/xl/sharedStrings.xml?ContentType=application/vnd.openxmlformats-officedocument.spreadsheetml.sharedStrings+xml">
        <DigestMethod Algorithm="http://www.w3.org/2001/04/xmlenc#sha512"/>
        <DigestValue>4X4GmeIe+yoFBZ+2e4Pe/dhJv88DOhZ/KNcz9yhNTn5Anqe5mi5oq3c4sXK5f5Qe6TN8V92hPVbstl6H3iy1/w==</DigestValue>
      </Reference>
      <Reference URI="/xl/styles.xml?ContentType=application/vnd.openxmlformats-officedocument.spreadsheetml.styles+xml">
        <DigestMethod Algorithm="http://www.w3.org/2001/04/xmlenc#sha512"/>
        <DigestValue>B0aHTtLOtxCIW/K9s0NGjS+z8XcQuzP0Bb2QWAUlCDv4TASWwHmS8kJXmtX+vjWl1MBDXD8RF9TRsWbRhKKdIQ==</DigestValue>
      </Reference>
      <Reference URI="/xl/theme/theme1.xml?ContentType=application/vnd.openxmlformats-officedocument.theme+xml">
        <DigestMethod Algorithm="http://www.w3.org/2001/04/xmlenc#sha512"/>
        <DigestValue>F/w6RWiLBC1laOnNggKYtskGy735Gw5VD4pNuD3wupfQOhj58HTWSaX1G3wDUgx8CrFmqpO7lcyszFn/fr5jWA==</DigestValue>
      </Reference>
      <Reference URI="/xl/workbook.xml?ContentType=application/vnd.openxmlformats-officedocument.spreadsheetml.sheet.main+xml">
        <DigestMethod Algorithm="http://www.w3.org/2001/04/xmlenc#sha512"/>
        <DigestValue>xBJXuSHKfYX4lrYZ8LDGeKruOIU3/lvKxsVW0d3kB4FVK70suTtxAM+nviRtNmlgpj89vfnfMCdB76xTtGA0uQ==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zQWVEgUbGcEPQdygRiBn7e3MIQDvj2+P2T7NUtpvhsnBdSY70h/wZRU7rhzSl1c7HOxsqXOdFTktqmIbl9Uxfw==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nI2471c1rlGDtWFoQDUhRUCV54pUFtCrcJE59SBYlk7a8WGmsqfJ+nESWexZXLTQr5rB8hlJRX9GbHOxV8ZTnQ==</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rcLiSsaATgISNQbOGABBUOX5rmkcuiiDrMZ407e/Qpzb2zN79CWiwLHQ3ZStnVANSCoZ1PtKLXjDf5PIFxdJlQ==</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kmTHBZJV17NWfRCn0e5r9fH45Ky+5pQfwRwYqhZK2JBWIwU5HOEzUiXpwy3tRYeHX65c9izhfcHsNuMuarGzwg==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Vubhof3mBKIGiiXJidyWMFWbEkFV8ebBc0sic6Gi39El8vEk1GcfA9SYPRKetYwvUj7JQbmp62IonFH3UQOhJQ==</DigestValue>
      </Reference>
      <Reference URI="/xl/worksheets/sheet1.xml?ContentType=application/vnd.openxmlformats-officedocument.spreadsheetml.worksheet+xml">
        <DigestMethod Algorithm="http://www.w3.org/2001/04/xmlenc#sha512"/>
        <DigestValue>upfFerrIMpCNi3dYdSW2PQetBwf6I3B2gMIeL9wOoUJXJ2v7KvxDaDbKRJaj1HV/ilR9YKkQH4Fx1rI8pq/79Q==</DigestValue>
      </Reference>
      <Reference URI="/xl/worksheets/sheet2.xml?ContentType=application/vnd.openxmlformats-officedocument.spreadsheetml.worksheet+xml">
        <DigestMethod Algorithm="http://www.w3.org/2001/04/xmlenc#sha512"/>
        <DigestValue>jB+IyVswB1e59AsurvFaDbblCN6ZuRL77L7Npr4STJ5F6oxsfRyEorgntl6KbwNyIRebzn7voFBd/ojkQIpZdw==</DigestValue>
      </Reference>
      <Reference URI="/xl/worksheets/sheet3.xml?ContentType=application/vnd.openxmlformats-officedocument.spreadsheetml.worksheet+xml">
        <DigestMethod Algorithm="http://www.w3.org/2001/04/xmlenc#sha512"/>
        <DigestValue>jOU7CMMQx7Ucu+Rlmg1ctHJHl+0H5ABMPVF76II7h/K3mUPlPRD+N7+r1JGeGY7n+mShcrt+uvjhkiwFYylFPQ==</DigestValue>
      </Reference>
      <Reference URI="/xl/worksheets/sheet4.xml?ContentType=application/vnd.openxmlformats-officedocument.spreadsheetml.worksheet+xml">
        <DigestMethod Algorithm="http://www.w3.org/2001/04/xmlenc#sha512"/>
        <DigestValue>08AOj7zpNv+B0A+TR3ulgg2zeBKNhVKd2+iIi/VPlSgl9EwbGjKLX3HKVic2WY/thH2i4ADL1Afobc+TCCTb3w==</DigestValue>
      </Reference>
      <Reference URI="/xl/worksheets/sheet5.xml?ContentType=application/vnd.openxmlformats-officedocument.spreadsheetml.worksheet+xml">
        <DigestMethod Algorithm="http://www.w3.org/2001/04/xmlenc#sha512"/>
        <DigestValue>kGv1Y5Q2/5QvuhPD67scRguOD88Hazo0kS6ZHHDSh7wrVuWJKx6TNq1fd1wPxgVAE4D/P3eoVB9f/sAjbQEhUg==</DigestValue>
      </Reference>
    </Manifest>
    <SignatureProperties>
      <SignatureProperty Id="idSignatureTime" Target="#idPackageSignature">
        <mdssi:SignatureTime xmlns:mdssi="http://schemas.openxmlformats.org/package/2006/digital-signature">
          <mdssi:Format>YYYY-MM-DDThh:mm:ssTZD</mdssi:Format>
          <mdssi:Value>2026-05-12T19:28:44Z</mdssi:Value>
        </mdssi:SignatureTime>
      </SignatureProperty>
    </SignatureProperties>
  </Object>
  <Object Id="idOfficeObject">
    <SignatureProperties>
      <SignatureProperty Id="idOfficeV1Details" Target="#idPackageSignature">
        <SignatureInfoV1 xmlns="http://schemas.microsoft.com/office/2006/digsig">
          <SetupID>{5C700B82-9741-4E2F-9965-56F7A0D97D9C}</SetupID>
          <SignatureText>Eduardo Gross Brown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2026-05-12T19:28:44Z</xd:SigningTime>
          <xd:SigningCertificate>
            <xd:Cert>
              <xd:CertDigest>
                <DigestMethod Algorithm="http://www.w3.org/2001/04/xmlenc#sha512"/>
                <DigestValue>KEe28E2S93+nHcrKZ/ExZd0vj2z1SYvP1lQl83rFX6FnLACegdQ/FuQjwmlImW8qmbqwB5BJd6tUBaSX2t+hWg==</DigestValue>
              </xd:CertDigest>
              <xd:IssuerSerial>
                <X509IssuerName>SERIALNUMBER=RUC80080610-7, CN=CODE100 S.A., OU=Prestador Cualificado de Servicios de Confianza, O=ICPP, C=PY</X509IssuerName>
                <X509SerialNumber>295115941950662283715420301798262558586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C4BAAB/AAAAAAAAAAAAAACXHQAAgAwAACBFTUYAAAEA4BoAAKI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9gAAAAMQAyAC8ANQAvADIAMAAyADYAAAAGAAAABgAAAAQAAAAGAAAABAAAAAYAAAAGAAAABg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8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Object Id="idInvalidSigLnImg">AQAAAGwAAAAAAAAAAAAAAC4BAAB/AAAAAAAAAAAAAACXHQAAgAwAACBFTUYAAAEAUCAAAKk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9sAAAARgBpAHIAbQBhACAAbgBvACAAdgDhAGwAaQBkAGEAAAAGAAAAAwAAAAQAAAAJAAAABgAAAAMAAAAHAAAABwAAAAMAAAAFAAAABgAAAAMAAAADAAAABw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Signature>
</file>

<file path=_xmlsignatures/sig12.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yin1eQ8EFc0KZYQXfHCi2+Rba9ixU+oMcd0o/NoMMnsro9aUM47sUUyghWWnjoIVto8ZjPHOa2Xs
ggs5Zl+uwA==</DigestValue>
    </Reference>
    <Reference Type="http://www.w3.org/2000/09/xmldsig#Object" URI="#idOfficeObject">
      <DigestMethod Algorithm="http://www.w3.org/2001/04/xmlenc#sha512"/>
      <DigestValue>o9IWzKO81HQ6mSCUvz+xxqKFmzx4N5Q2RevkTzlVwZhFlmTm01RXGF6V2owADC0hvJK7R1Xy9wIq
OH0wXmvyyg==</DigestValue>
    </Reference>
    <Reference Type="http://uri.etsi.org/01903#SignedProperties" URI="#idSignedProperties">
      <Transforms>
        <Transform Algorithm="http://www.w3.org/TR/2001/REC-xml-c14n-20010315"/>
      </Transforms>
      <DigestMethod Algorithm="http://www.w3.org/2001/04/xmlenc#sha512"/>
      <DigestValue>d8JebiNSJLi5c4ZV4PVddafKUTdkc+C3eXk2X3+u1VSTXgPeq+bfq8SYiLC0O/Fcj3n/2I82uoiY
HluY3S20wQ==</DigestValue>
    </Reference>
    <Reference Type="http://www.w3.org/2000/09/xmldsig#Object" URI="#idValidSigLnImg">
      <DigestMethod Algorithm="http://www.w3.org/2001/04/xmlenc#sha512"/>
      <DigestValue>dKY32pm2vLslFkOsqqJrzf73p9sz63sFTnjVVWhwXvVojjZJ24srBNDUjm3rShqvdmql5t3EG5iY
W1H9Y2ZgiQ==</DigestValue>
    </Reference>
    <Reference Type="http://www.w3.org/2000/09/xmldsig#Object" URI="#idInvalidSigLnImg">
      <DigestMethod Algorithm="http://www.w3.org/2001/04/xmlenc#sha512"/>
      <DigestValue>cxnfitKWaGJx/T2J5Qiwb0hZb202mziWIHd2niOxwUnivDxTXqZQoQdVgWtUGPocoM5j5M/oTETw
Gga3QkVFPw==</DigestValue>
    </Reference>
  </SignedInfo>
  <SignatureValue>a/LBDZuYTkCu3CS9qu9c2ArSjXEt8sPA6hHl1FsXqR3zYOX3yu0DBPebZszoa7Q2rZZCgWkWkaEc
t+PMYlefe+lNNWuf4+U/4niXP4thVZNXAZ72MUjJfwlvMIy86VZm7cfIKwo5ykJ3GtT7laOKehVl
NB+ZwVaZa9ErDsa4SMu+wCwCF7gZdsbfnN0Z5mRZCAREYl78i669E/h4aOLoDhdC2EEPXE9oVX2K
yticvIn1/jILBKvM+X/Xlrw5tKrnj/dYquMPXy8UZSm2ihdZCpdejA7M6jFj8L19q5ffbwMwuXGZ
Zqp84i3rGYqzJJyJzwWypLXgo0XGGYgmCknsFQ==</SignatureValue>
  <KeyInfo>
    <X509Data>
      <X509Certificate>MIIHtDCCBZygAwIBAgIRAN4FQ1HMMJW4TbcfQl0Rz3owDQYJKoZIhvcNAQENBQAwgYUxCzAJBgNVBAYTAlBZMQ0wCwYDVQQKEwRJQ1BQMTgwNgYDVQQLEy9QcmVzdGFkb3IgQ3VhbGlmaWNhZG8gZGUgU2VydmljaW9zIGRlIENvbmZpYW56YTEVMBMGA1UEAxMMQ09ERTEwMCBTLkEuMRYwFAYDVQQFEw1SVUM4MDA4MDYxMC03MB4XDTI0MTAyMjE0NDgwNVoXDTI2MTAyMjE0NDgwNVowgcYxCzAJBgNVBAYTAlBZMTYwNAYDVQQKDC1DRVJUSUZJQ0FETyBDVUFMSUZJQ0FETyBERSBGSVJNQSBFTEVDVFLDk05JQ0ExCzAJBgNVBAsTAkYyMRowGAYDVQQEExFHUk9TUyBCUk9XTiBDT1NUQTEXMBUGA1UEKhMORURVQVJETyBKQVZJRVIxKjAoBgNVBAMTIUVEVUFSRE8gSkFWSUVSICBHUk9TUyBCUk9XTiBDT1NUQTERMA8GA1UEBRMIQ0k0MzkxODkwggEiMA0GCSqGSIb3DQEBAQUAA4IBDwAwggEKAoIBAQDKRrI9X6Heij1F8Ir3u4VTFdhrbPAfK1BTmKyMxW8XBQFnxrAWEwKTt3LoMrSJ4ydpoQ3MPOePXra3Td6ymcXzA6Mlt4UMcXQshxXRADPG3cD87JvJUB6JHhdB2nKJhYKvKg/NMWZ/+fgV5sCta9p33A5qh87D567HALK9ALE//G71zN2nGgmvJJ25YgTDO0lRzjb3xVeFtFTODMbzucn5BxN+YA5kxy7SwLnF9aujxxKzVUUgxeGOM2DdoP5WDLlDCZPBzOzDn/F1EHaIFllKVq7PuJ9mdP1r/oI03BUz0hd1kwWCI7LRLia2jqxOcw64rlSBEEShMoaO6drfjuHlAgMBAAGjggLaMIIC1jAMBgNVHRMBAf8EAjAAMB0GA1UdDgQWBBRG8G7/lR/m6MuLHigNHJm6PufSgTAfBgNVHSMEGDAWgBS+NVRiaGDnJtMxwV+XseL2ZM4H9TAOBgNVHQ8BAf8EBAMCBeAwUQYDVR0RBEowSIEZRURVQVJET0BHUk9TU0JST1dOLkNPTS5QW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LHPYT+UU5Aj7aWwmKSWPPA59MNQQC2tm3SFqCPaZa/sOyx+MtDPodfeqXjr7haBv8Uh8Xm5byJnvVDebpW3dwTJj68ArfuI9A8VEIERFR2J/6IRPkpAjXHfEsGQ+zAcJyrl7gVB09eZjIAEU2oAEfPQUKRoCCE1LgJp/0UczIqZLH61BKcGTLD0llU0xp+dO+4vekHVpNGZj0yk1XelEojAVe/oSj5S41/ZpSxBtkX6Q+D+WUsSn4Y6BcUZKa5W5Vvh1cc3n9H1kj14m1qZlElLjPt8rfCXAQuHFMOhmKSXggw0MWe7uHHy3Je009YYh0Tgs7i/sSiHZIUl4/Pw0qYUKkFMVJCe1+H77xvGJaldi0TNcGREjSbC2xIbC9zVy+Z2WMdDop58ybF9NcbvBDcxp++2m6Wn6t4MQXgRT6tX3umyKHK4n/LjG5bzjqlsgtY8O8JsOoQhqqCRxknWTjxS3mzqDtE+4I7wSMu6AZhrhpAL4D3qPr9tHwyn6iv3ceft38rq6IcSmVoU9GZQXbKtSptxfxYIKcGSN3oVSpRww9r+10LzUpMllOSiDBEbp/zvwbi4sfSIuLNNR/EkWP30Tnw/155D3Mjbf7WqLhIGkurYt7Y09F3QvT0hIgs8DrTtnJmEiXaKeel2VMItQLOFP0ttcJzAutPtP23GCkV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ZqsfY5uRKXYNVdi/JPzkisWabGi/TcKDsYpAryY/jeIFLM/UA/sIAaaCMamuvNXJfEiNmDXxUH/Igu3V7MC6zA==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8J7IYAACwrWeibWJ1wKbOHfZSGwXKF3JoBl9SLjjkQMtNziEwZ16yh+vUEh10WZ4oTr8ovirU8uwuTQy1aJpWw==</DigestValue>
      </Reference>
      <Reference URI="/xl/comments1.xml?ContentType=application/vnd.openxmlformats-officedocument.spreadsheetml.comments+xml">
        <DigestMethod Algorithm="http://www.w3.org/2001/04/xmlenc#sha512"/>
        <DigestValue>9BiNnKWFvAJxBV6NLlH+KxvvJTdlT36Z1K7YZWQ+5tXFkqc1r2cJ24f1RsMTOOWeGQbi23omdz1cMZNN1fgXBA==</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vmlDrawing1.vml?ContentType=application/vnd.openxmlformats-officedocument.vmlDrawing">
        <DigestMethod Algorithm="http://www.w3.org/2001/04/xmlenc#sha512"/>
        <DigestValue>1pfJv9eUCGz8Ej2ECwfAQQ8yxrCN+CgX7bZ8e5vRUSxhZxFby2o1roEdndt2P85MtdIPUEi96Zdyc7yqKKUEeg==</DigestValue>
      </Reference>
      <Reference URI="/xl/drawings/vmlDrawing2.vml?ContentType=application/vnd.openxmlformats-officedocument.vmlDrawing">
        <DigestMethod Algorithm="http://www.w3.org/2001/04/xmlenc#sha512"/>
        <DigestValue>N8yH+jPnSh0hXuvhSvGjNcpw32hqMpNwOLXzYPAvcn79xP4xDs7iRsieKyidW4COWFb/HZWFRf6gNH66nUrtPg==</DigestValue>
      </Reference>
      <Reference URI="/xl/drawings/vmlDrawing3.vml?ContentType=application/vnd.openxmlformats-officedocument.vmlDrawing">
        <DigestMethod Algorithm="http://www.w3.org/2001/04/xmlenc#sha512"/>
        <DigestValue>m3ZUHC4LyQ202rHrJzwNUhrpDD5P4hoC7WMnu3lzEjpmhqRNyuC/R4tFP71WXm/IAXWKJUnOLB4wE8Y84Dxd/Q==</DigestValue>
      </Reference>
      <Reference URI="/xl/drawings/vmlDrawing4.vml?ContentType=application/vnd.openxmlformats-officedocument.vmlDrawing">
        <DigestMethod Algorithm="http://www.w3.org/2001/04/xmlenc#sha512"/>
        <DigestValue>Ao+MzSyPwSZQ1qRsWquhDvnIx/FwcJO3gXTk7JQVI4ywi4pWjPYXPLARH51srz65i57GSNgyvprx0kn/ex50gA==</DigestValue>
      </Reference>
      <Reference URI="/xl/drawings/vmlDrawing5.vml?ContentType=application/vnd.openxmlformats-officedocument.vmlDrawing">
        <DigestMethod Algorithm="http://www.w3.org/2001/04/xmlenc#sha512"/>
        <DigestValue>qEkOJgi1qbZgHr7dtXKjYz9JrBLMvOz1p+fdcJha5BIRqu/XRyVqet5tht5LQ8HelZJskl8EW5qR3cORWRMyAg==</DigestValue>
      </Reference>
      <Reference URI="/xl/media/image1.emf?ContentType=image/x-emf">
        <DigestMethod Algorithm="http://www.w3.org/2001/04/xmlenc#sha512"/>
        <DigestValue>N8FO6v0wo69sE5zYjWPSOvV/2dw/dYvVO27+g4aMevtTe+7q5h2jAPjyXC29LpRPeQiBj0sO9NSLbEYoXvQ6hw==</DigestValue>
      </Reference>
      <Reference URI="/xl/media/image2.emf?ContentType=image/x-emf">
        <DigestMethod Algorithm="http://www.w3.org/2001/04/xmlenc#sha512"/>
        <DigestValue>jb9aE3BRnyrcRLF0K7T6Q9fk2NP6BlPX7BPQLqyAUEMjH5xvu/rIYH1Q8N9zoAgp6cBdGOgL8Et4ut6qOEREtA==</DigestValue>
      </Reference>
      <Reference URI="/xl/printerSettings/printerSettings1.bin?ContentType=application/vnd.openxmlformats-officedocument.spreadsheetml.printerSettings">
        <DigestMethod Algorithm="http://www.w3.org/2001/04/xmlenc#sha512"/>
        <DigestValue>mVupWw0b6aFbeJ06/ezrR5cs3xNDRY4lH36TRTu5ZFykFGZUtO/+21Mto73Lil5JHElLazVy7OaAtbDE4awT/g==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3.bin?ContentType=application/vnd.openxmlformats-officedocument.spreadsheetml.printerSettings">
        <DigestMethod Algorithm="http://www.w3.org/2001/04/xmlenc#sha512"/>
        <DigestValue>mVupWw0b6aFbeJ06/ezrR5cs3xNDRY4lH36TRTu5ZFykFGZUtO/+21Mto73Lil5JHElLazVy7OaAtbDE4awT/g==</DigestValue>
      </Reference>
      <Reference URI="/xl/sharedStrings.xml?ContentType=application/vnd.openxmlformats-officedocument.spreadsheetml.sharedStrings+xml">
        <DigestMethod Algorithm="http://www.w3.org/2001/04/xmlenc#sha512"/>
        <DigestValue>4X4GmeIe+yoFBZ+2e4Pe/dhJv88DOhZ/KNcz9yhNTn5Anqe5mi5oq3c4sXK5f5Qe6TN8V92hPVbstl6H3iy1/w==</DigestValue>
      </Reference>
      <Reference URI="/xl/styles.xml?ContentType=application/vnd.openxmlformats-officedocument.spreadsheetml.styles+xml">
        <DigestMethod Algorithm="http://www.w3.org/2001/04/xmlenc#sha512"/>
        <DigestValue>B0aHTtLOtxCIW/K9s0NGjS+z8XcQuzP0Bb2QWAUlCDv4TASWwHmS8kJXmtX+vjWl1MBDXD8RF9TRsWbRhKKdIQ==</DigestValue>
      </Reference>
      <Reference URI="/xl/theme/theme1.xml?ContentType=application/vnd.openxmlformats-officedocument.theme+xml">
        <DigestMethod Algorithm="http://www.w3.org/2001/04/xmlenc#sha512"/>
        <DigestValue>F/w6RWiLBC1laOnNggKYtskGy735Gw5VD4pNuD3wupfQOhj58HTWSaX1G3wDUgx8CrFmqpO7lcyszFn/fr5jWA==</DigestValue>
      </Reference>
      <Reference URI="/xl/workbook.xml?ContentType=application/vnd.openxmlformats-officedocument.spreadsheetml.sheet.main+xml">
        <DigestMethod Algorithm="http://www.w3.org/2001/04/xmlenc#sha512"/>
        <DigestValue>xBJXuSHKfYX4lrYZ8LDGeKruOIU3/lvKxsVW0d3kB4FVK70suTtxAM+nviRtNmlgpj89vfnfMCdB76xTtGA0uQ==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zQWVEgUbGcEPQdygRiBn7e3MIQDvj2+P2T7NUtpvhsnBdSY70h/wZRU7rhzSl1c7HOxsqXOdFTktqmIbl9Uxfw==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nI2471c1rlGDtWFoQDUhRUCV54pUFtCrcJE59SBYlk7a8WGmsqfJ+nESWexZXLTQr5rB8hlJRX9GbHOxV8ZTnQ==</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rcLiSsaATgISNQbOGABBUOX5rmkcuiiDrMZ407e/Qpzb2zN79CWiwLHQ3ZStnVANSCoZ1PtKLXjDf5PIFxdJlQ==</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kmTHBZJV17NWfRCn0e5r9fH45Ky+5pQfwRwYqhZK2JBWIwU5HOEzUiXpwy3tRYeHX65c9izhfcHsNuMuarGzwg==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Vubhof3mBKIGiiXJidyWMFWbEkFV8ebBc0sic6Gi39El8vEk1GcfA9SYPRKetYwvUj7JQbmp62IonFH3UQOhJQ==</DigestValue>
      </Reference>
      <Reference URI="/xl/worksheets/sheet1.xml?ContentType=application/vnd.openxmlformats-officedocument.spreadsheetml.worksheet+xml">
        <DigestMethod Algorithm="http://www.w3.org/2001/04/xmlenc#sha512"/>
        <DigestValue>upfFerrIMpCNi3dYdSW2PQetBwf6I3B2gMIeL9wOoUJXJ2v7KvxDaDbKRJaj1HV/ilR9YKkQH4Fx1rI8pq/79Q==</DigestValue>
      </Reference>
      <Reference URI="/xl/worksheets/sheet2.xml?ContentType=application/vnd.openxmlformats-officedocument.spreadsheetml.worksheet+xml">
        <DigestMethod Algorithm="http://www.w3.org/2001/04/xmlenc#sha512"/>
        <DigestValue>jB+IyVswB1e59AsurvFaDbblCN6ZuRL77L7Npr4STJ5F6oxsfRyEorgntl6KbwNyIRebzn7voFBd/ojkQIpZdw==</DigestValue>
      </Reference>
      <Reference URI="/xl/worksheets/sheet3.xml?ContentType=application/vnd.openxmlformats-officedocument.spreadsheetml.worksheet+xml">
        <DigestMethod Algorithm="http://www.w3.org/2001/04/xmlenc#sha512"/>
        <DigestValue>jOU7CMMQx7Ucu+Rlmg1ctHJHl+0H5ABMPVF76II7h/K3mUPlPRD+N7+r1JGeGY7n+mShcrt+uvjhkiwFYylFPQ==</DigestValue>
      </Reference>
      <Reference URI="/xl/worksheets/sheet4.xml?ContentType=application/vnd.openxmlformats-officedocument.spreadsheetml.worksheet+xml">
        <DigestMethod Algorithm="http://www.w3.org/2001/04/xmlenc#sha512"/>
        <DigestValue>08AOj7zpNv+B0A+TR3ulgg2zeBKNhVKd2+iIi/VPlSgl9EwbGjKLX3HKVic2WY/thH2i4ADL1Afobc+TCCTb3w==</DigestValue>
      </Reference>
      <Reference URI="/xl/worksheets/sheet5.xml?ContentType=application/vnd.openxmlformats-officedocument.spreadsheetml.worksheet+xml">
        <DigestMethod Algorithm="http://www.w3.org/2001/04/xmlenc#sha512"/>
        <DigestValue>kGv1Y5Q2/5QvuhPD67scRguOD88Hazo0kS6ZHHDSh7wrVuWJKx6TNq1fd1wPxgVAE4D/P3eoVB9f/sAjbQEhUg==</DigestValue>
      </Reference>
    </Manifest>
    <SignatureProperties>
      <SignatureProperty Id="idSignatureTime" Target="#idPackageSignature">
        <mdssi:SignatureTime xmlns:mdssi="http://schemas.openxmlformats.org/package/2006/digital-signature">
          <mdssi:Format>YYYY-MM-DDThh:mm:ssTZD</mdssi:Format>
          <mdssi:Value>2026-05-12T19:29:45Z</mdssi:Value>
        </mdssi:SignatureTime>
      </SignatureProperty>
    </SignatureProperties>
  </Object>
  <Object Id="idOfficeObject">
    <SignatureProperties>
      <SignatureProperty Id="idOfficeV1Details" Target="#idPackageSignature">
        <SignatureInfoV1 xmlns="http://schemas.microsoft.com/office/2006/digsig">
          <SetupID>{CC4998F7-E575-4229-A5B7-C93554315679}</SetupID>
          <SignatureText>Eduardo Gross Brown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2026-05-12T19:29:45Z</xd:SigningTime>
          <xd:SigningCertificate>
            <xd:Cert>
              <xd:CertDigest>
                <DigestMethod Algorithm="http://www.w3.org/2001/04/xmlenc#sha512"/>
                <DigestValue>KEe28E2S93+nHcrKZ/ExZd0vj2z1SYvP1lQl83rFX6FnLACegdQ/FuQjwmlImW8qmbqwB5BJd6tUBaSX2t+hWg==</DigestValue>
              </xd:CertDigest>
              <xd:IssuerSerial>
                <X509IssuerName>SERIALNUMBER=RUC80080610-7, CN=CODE100 S.A., OU=Prestador Cualificado de Servicios de Confianza, O=ICPP, C=PY</X509IssuerName>
                <X509SerialNumber>295115941950662283715420301798262558586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C4BAAB/AAAAAAAAAAAAAACXHQAAgAwAACBFTUYAAAEA4BoAAKI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9gAAAAMQAyAC8ANQAvADIAMAAyADYAAAAGAAAABgAAAAQAAAAGAAAABAAAAAYAAAAGAAAABg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Ig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Object Id="idInvalidSigLnImg">AQAAAGwAAAAAAAAAAAAAAC4BAAB/AAAAAAAAAAAAAACXHQAAgAwAACBFTUYAAAEAUCAAAKk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9sAAAARgBpAHIAbQBhACAAbgBvACAAdgDhAGwAaQBkAGEAAAAGAAAAAwAAAAQAAAAJAAAABgAAAAMAAAAHAAAABwAAAAMAAAAFAAAABgAAAAMAAAADAAAABw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Signature>
</file>

<file path=_xmlsignatures/sig13.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CiZROTq5ChTUBOtJ3ZobWxzklBxuvjgU2CamKD8JHnIEY4sgONEFMRdk2sG70sBiBhywN4DBJAKE
PPLB5zCTaw==</DigestValue>
    </Reference>
    <Reference Type="http://www.w3.org/2000/09/xmldsig#Object" URI="#idOfficeObject">
      <DigestMethod Algorithm="http://www.w3.org/2001/04/xmlenc#sha512"/>
      <DigestValue>1gfU5srSLr/VbBcdFLAo2JRgIsQaWfgOGpQ+prrQUIrR84yMQo3THrD66STXmfCJv47IhyK/BlL8
NVFwdrBOAg==</DigestValue>
    </Reference>
    <Reference Type="http://uri.etsi.org/01903#SignedProperties" URI="#idSignedProperties">
      <Transforms>
        <Transform Algorithm="http://www.w3.org/TR/2001/REC-xml-c14n-20010315"/>
      </Transforms>
      <DigestMethod Algorithm="http://www.w3.org/2001/04/xmlenc#sha512"/>
      <DigestValue>fY8QqjMyr6ci0HnDnmpn8LOYilNR/QiYhpMIZgkpnjFcapRw+dr6hzSZMmq3BJLJ3tinbt+geNRs
bHtBnD/pZA==</DigestValue>
    </Reference>
    <Reference Type="http://www.w3.org/2000/09/xmldsig#Object" URI="#idValidSigLnImg">
      <DigestMethod Algorithm="http://www.w3.org/2001/04/xmlenc#sha512"/>
      <DigestValue>9tfLVYEMwINmXFCubWpVn582b9OHvS//mqcEIX65tCfIPzq2tU82Y2XSNw0QtYcRDpNFduPj39yq
j9Pf+0wDDA==</DigestValue>
    </Reference>
    <Reference Type="http://www.w3.org/2000/09/xmldsig#Object" URI="#idInvalidSigLnImg">
      <DigestMethod Algorithm="http://www.w3.org/2001/04/xmlenc#sha512"/>
      <DigestValue>cxnfitKWaGJx/T2J5Qiwb0hZb202mziWIHd2niOxwUnivDxTXqZQoQdVgWtUGPocoM5j5M/oTETw
Gga3QkVFPw==</DigestValue>
    </Reference>
  </SignedInfo>
  <SignatureValue>C8juomN30ikIHY7uyNWniOVQ62a2aIjJEtY4rNgq+uyoNVB9WiLJ1c5ttiKgrWy09KU9TM0Gtovz
X2ZTQemnWEbRGTbfdixjkSdKcmY1YUJjXwQLk+p6AfdZ5303+f5STnRYAmNLu80eoVowQfo4AM0f
JS02mqUdDeggz8/cpVRQq1we3jwklL0gw6c7uJQx8gEf22mbj5CSv4rJVGZeszAA+y3+WqEtmM5Z
nebvYhbTFX95y24n1JoeswbgrnVb/5e8DU49ZE63Fm56EGOmyuiQeJbwQRv471V/PQwiv77XkTSa
yMjF5Mch3hJ/ek6EuLJt3oHNoazGjVXcj5ej/g==</SignatureValue>
  <KeyInfo>
    <X509Data>
      <X509Certificate>MIIHtDCCBZygAwIBAgIRAN4FQ1HMMJW4TbcfQl0Rz3owDQYJKoZIhvcNAQENBQAwgYUxCzAJBgNVBAYTAlBZMQ0wCwYDVQQKEwRJQ1BQMTgwNgYDVQQLEy9QcmVzdGFkb3IgQ3VhbGlmaWNhZG8gZGUgU2VydmljaW9zIGRlIENvbmZpYW56YTEVMBMGA1UEAxMMQ09ERTEwMCBTLkEuMRYwFAYDVQQFEw1SVUM4MDA4MDYxMC03MB4XDTI0MTAyMjE0NDgwNVoXDTI2MTAyMjE0NDgwNVowgcYxCzAJBgNVBAYTAlBZMTYwNAYDVQQKDC1DRVJUSUZJQ0FETyBDVUFMSUZJQ0FETyBERSBGSVJNQSBFTEVDVFLDk05JQ0ExCzAJBgNVBAsTAkYyMRowGAYDVQQEExFHUk9TUyBCUk9XTiBDT1NUQTEXMBUGA1UEKhMORURVQVJETyBKQVZJRVIxKjAoBgNVBAMTIUVEVUFSRE8gSkFWSUVSICBHUk9TUyBCUk9XTiBDT1NUQTERMA8GA1UEBRMIQ0k0MzkxODkwggEiMA0GCSqGSIb3DQEBAQUAA4IBDwAwggEKAoIBAQDKRrI9X6Heij1F8Ir3u4VTFdhrbPAfK1BTmKyMxW8XBQFnxrAWEwKTt3LoMrSJ4ydpoQ3MPOePXra3Td6ymcXzA6Mlt4UMcXQshxXRADPG3cD87JvJUB6JHhdB2nKJhYKvKg/NMWZ/+fgV5sCta9p33A5qh87D567HALK9ALE//G71zN2nGgmvJJ25YgTDO0lRzjb3xVeFtFTODMbzucn5BxN+YA5kxy7SwLnF9aujxxKzVUUgxeGOM2DdoP5WDLlDCZPBzOzDn/F1EHaIFllKVq7PuJ9mdP1r/oI03BUz0hd1kwWCI7LRLia2jqxOcw64rlSBEEShMoaO6drfjuHlAgMBAAGjggLaMIIC1jAMBgNVHRMBAf8EAjAAMB0GA1UdDgQWBBRG8G7/lR/m6MuLHigNHJm6PufSgTAfBgNVHSMEGDAWgBS+NVRiaGDnJtMxwV+XseL2ZM4H9TAOBgNVHQ8BAf8EBAMCBeAwUQYDVR0RBEowSIEZRURVQVJET0BHUk9TU0JST1dOLkNPTS5QW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LHPYT+UU5Aj7aWwmKSWPPA59MNQQC2tm3SFqCPaZa/sOyx+MtDPodfeqXjr7haBv8Uh8Xm5byJnvVDebpW3dwTJj68ArfuI9A8VEIERFR2J/6IRPkpAjXHfEsGQ+zAcJyrl7gVB09eZjIAEU2oAEfPQUKRoCCE1LgJp/0UczIqZLH61BKcGTLD0llU0xp+dO+4vekHVpNGZj0yk1XelEojAVe/oSj5S41/ZpSxBtkX6Q+D+WUsSn4Y6BcUZKa5W5Vvh1cc3n9H1kj14m1qZlElLjPt8rfCXAQuHFMOhmKSXggw0MWe7uHHy3Je009YYh0Tgs7i/sSiHZIUl4/Pw0qYUKkFMVJCe1+H77xvGJaldi0TNcGREjSbC2xIbC9zVy+Z2WMdDop58ybF9NcbvBDcxp++2m6Wn6t4MQXgRT6tX3umyKHK4n/LjG5bzjqlsgtY8O8JsOoQhqqCRxknWTjxS3mzqDtE+4I7wSMu6AZhrhpAL4D3qPr9tHwyn6iv3ceft38rq6IcSmVoU9GZQXbKtSptxfxYIKcGSN3oVSpRww9r+10LzUpMllOSiDBEbp/zvwbi4sfSIuLNNR/EkWP30Tnw/155D3Mjbf7WqLhIGkurYt7Y09F3QvT0hIgs8DrTtnJmEiXaKeel2VMItQLOFP0ttcJzAutPtP23GCkV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ZqsfY5uRKXYNVdi/JPzkisWabGi/TcKDsYpAryY/jeIFLM/UA/sIAaaCMamuvNXJfEiNmDXxUH/Igu3V7MC6zA==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512"/>
        <DigestValue>8J7IYAACwrWeibWJ1wKbOHfZSGwXKF3JoBl9SLjjkQMtNziEwZ16yh+vUEh10WZ4oTr8ovirU8uwuTQy1aJpWw==</DigestValue>
      </Reference>
      <Reference URI="/xl/comments1.xml?ContentType=application/vnd.openxmlformats-officedocument.spreadsheetml.comments+xml">
        <DigestMethod Algorithm="http://www.w3.org/2001/04/xmlenc#sha512"/>
        <DigestValue>9BiNnKWFvAJxBV6NLlH+KxvvJTdlT36Z1K7YZWQ+5tXFkqc1r2cJ24f1RsMTOOWeGQbi23omdz1cMZNN1fgXBA==</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vmlDrawing1.vml?ContentType=application/vnd.openxmlformats-officedocument.vmlDrawing">
        <DigestMethod Algorithm="http://www.w3.org/2001/04/xmlenc#sha512"/>
        <DigestValue>1pfJv9eUCGz8Ej2ECwfAQQ8yxrCN+CgX7bZ8e5vRUSxhZxFby2o1roEdndt2P85MtdIPUEi96Zdyc7yqKKUEeg==</DigestValue>
      </Reference>
      <Reference URI="/xl/drawings/vmlDrawing2.vml?ContentType=application/vnd.openxmlformats-officedocument.vmlDrawing">
        <DigestMethod Algorithm="http://www.w3.org/2001/04/xmlenc#sha512"/>
        <DigestValue>N8yH+jPnSh0hXuvhSvGjNcpw32hqMpNwOLXzYPAvcn79xP4xDs7iRsieKyidW4COWFb/HZWFRf6gNH66nUrtPg==</DigestValue>
      </Reference>
      <Reference URI="/xl/drawings/vmlDrawing3.vml?ContentType=application/vnd.openxmlformats-officedocument.vmlDrawing">
        <DigestMethod Algorithm="http://www.w3.org/2001/04/xmlenc#sha512"/>
        <DigestValue>m3ZUHC4LyQ202rHrJzwNUhrpDD5P4hoC7WMnu3lzEjpmhqRNyuC/R4tFP71WXm/IAXWKJUnOLB4wE8Y84Dxd/Q==</DigestValue>
      </Reference>
      <Reference URI="/xl/drawings/vmlDrawing4.vml?ContentType=application/vnd.openxmlformats-officedocument.vmlDrawing">
        <DigestMethod Algorithm="http://www.w3.org/2001/04/xmlenc#sha512"/>
        <DigestValue>Ao+MzSyPwSZQ1qRsWquhDvnIx/FwcJO3gXTk7JQVI4ywi4pWjPYXPLARH51srz65i57GSNgyvprx0kn/ex50gA==</DigestValue>
      </Reference>
      <Reference URI="/xl/drawings/vmlDrawing5.vml?ContentType=application/vnd.openxmlformats-officedocument.vmlDrawing">
        <DigestMethod Algorithm="http://www.w3.org/2001/04/xmlenc#sha512"/>
        <DigestValue>qEkOJgi1qbZgHr7dtXKjYz9JrBLMvOz1p+fdcJha5BIRqu/XRyVqet5tht5LQ8HelZJskl8EW5qR3cORWRMyAg==</DigestValue>
      </Reference>
      <Reference URI="/xl/media/image1.emf?ContentType=image/x-emf">
        <DigestMethod Algorithm="http://www.w3.org/2001/04/xmlenc#sha512"/>
        <DigestValue>N8FO6v0wo69sE5zYjWPSOvV/2dw/dYvVO27+g4aMevtTe+7q5h2jAPjyXC29LpRPeQiBj0sO9NSLbEYoXvQ6hw==</DigestValue>
      </Reference>
      <Reference URI="/xl/media/image2.emf?ContentType=image/x-emf">
        <DigestMethod Algorithm="http://www.w3.org/2001/04/xmlenc#sha512"/>
        <DigestValue>jb9aE3BRnyrcRLF0K7T6Q9fk2NP6BlPX7BPQLqyAUEMjH5xvu/rIYH1Q8N9zoAgp6cBdGOgL8Et4ut6qOEREtA==</DigestValue>
      </Reference>
      <Reference URI="/xl/printerSettings/printerSettings1.bin?ContentType=application/vnd.openxmlformats-officedocument.spreadsheetml.printerSettings">
        <DigestMethod Algorithm="http://www.w3.org/2001/04/xmlenc#sha512"/>
        <DigestValue>mVupWw0b6aFbeJ06/ezrR5cs3xNDRY4lH36TRTu5ZFykFGZUtO/+21Mto73Lil5JHElLazVy7OaAtbDE4awT/g==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3.bin?ContentType=application/vnd.openxmlformats-officedocument.spreadsheetml.printerSettings">
        <DigestMethod Algorithm="http://www.w3.org/2001/04/xmlenc#sha512"/>
        <DigestValue>mVupWw0b6aFbeJ06/ezrR5cs3xNDRY4lH36TRTu5ZFykFGZUtO/+21Mto73Lil5JHElLazVy7OaAtbDE4awT/g==</DigestValue>
      </Reference>
      <Reference URI="/xl/sharedStrings.xml?ContentType=application/vnd.openxmlformats-officedocument.spreadsheetml.sharedStrings+xml">
        <DigestMethod Algorithm="http://www.w3.org/2001/04/xmlenc#sha512"/>
        <DigestValue>4X4GmeIe+yoFBZ+2e4Pe/dhJv88DOhZ/KNcz9yhNTn5Anqe5mi5oq3c4sXK5f5Qe6TN8V92hPVbstl6H3iy1/w==</DigestValue>
      </Reference>
      <Reference URI="/xl/styles.xml?ContentType=application/vnd.openxmlformats-officedocument.spreadsheetml.styles+xml">
        <DigestMethod Algorithm="http://www.w3.org/2001/04/xmlenc#sha512"/>
        <DigestValue>B0aHTtLOtxCIW/K9s0NGjS+z8XcQuzP0Bb2QWAUlCDv4TASWwHmS8kJXmtX+vjWl1MBDXD8RF9TRsWbRhKKdIQ==</DigestValue>
      </Reference>
      <Reference URI="/xl/theme/theme1.xml?ContentType=application/vnd.openxmlformats-officedocument.theme+xml">
        <DigestMethod Algorithm="http://www.w3.org/2001/04/xmlenc#sha512"/>
        <DigestValue>F/w6RWiLBC1laOnNggKYtskGy735Gw5VD4pNuD3wupfQOhj58HTWSaX1G3wDUgx8CrFmqpO7lcyszFn/fr5jWA==</DigestValue>
      </Reference>
      <Reference URI="/xl/workbook.xml?ContentType=application/vnd.openxmlformats-officedocument.spreadsheetml.sheet.main+xml">
        <DigestMethod Algorithm="http://www.w3.org/2001/04/xmlenc#sha512"/>
        <DigestValue>xBJXuSHKfYX4lrYZ8LDGeKruOIU3/lvKxsVW0d3kB4FVK70suTtxAM+nviRtNmlgpj89vfnfMCdB76xTtGA0uQ==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zQWVEgUbGcEPQdygRiBn7e3MIQDvj2+P2T7NUtpvhsnBdSY70h/wZRU7rhzSl1c7HOxsqXOdFTktqmIbl9Uxfw==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nI2471c1rlGDtWFoQDUhRUCV54pUFtCrcJE59SBYlk7a8WGmsqfJ+nESWexZXLTQr5rB8hlJRX9GbHOxV8ZTnQ==</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rcLiSsaATgISNQbOGABBUOX5rmkcuiiDrMZ407e/Qpzb2zN79CWiwLHQ3ZStnVANSCoZ1PtKLXjDf5PIFxdJlQ==</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kmTHBZJV17NWfRCn0e5r9fH45Ky+5pQfwRwYqhZK2JBWIwU5HOEzUiXpwy3tRYeHX65c9izhfcHsNuMuarGzwg==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Vubhof3mBKIGiiXJidyWMFWbEkFV8ebBc0sic6Gi39El8vEk1GcfA9SYPRKetYwvUj7JQbmp62IonFH3UQOhJQ==</DigestValue>
      </Reference>
      <Reference URI="/xl/worksheets/sheet1.xml?ContentType=application/vnd.openxmlformats-officedocument.spreadsheetml.worksheet+xml">
        <DigestMethod Algorithm="http://www.w3.org/2001/04/xmlenc#sha512"/>
        <DigestValue>upfFerrIMpCNi3dYdSW2PQetBwf6I3B2gMIeL9wOoUJXJ2v7KvxDaDbKRJaj1HV/ilR9YKkQH4Fx1rI8pq/79Q==</DigestValue>
      </Reference>
      <Reference URI="/xl/worksheets/sheet2.xml?ContentType=application/vnd.openxmlformats-officedocument.spreadsheetml.worksheet+xml">
        <DigestMethod Algorithm="http://www.w3.org/2001/04/xmlenc#sha512"/>
        <DigestValue>jB+IyVswB1e59AsurvFaDbblCN6ZuRL77L7Npr4STJ5F6oxsfRyEorgntl6KbwNyIRebzn7voFBd/ojkQIpZdw==</DigestValue>
      </Reference>
      <Reference URI="/xl/worksheets/sheet3.xml?ContentType=application/vnd.openxmlformats-officedocument.spreadsheetml.worksheet+xml">
        <DigestMethod Algorithm="http://www.w3.org/2001/04/xmlenc#sha512"/>
        <DigestValue>jOU7CMMQx7Ucu+Rlmg1ctHJHl+0H5ABMPVF76II7h/K3mUPlPRD+N7+r1JGeGY7n+mShcrt+uvjhkiwFYylFPQ==</DigestValue>
      </Reference>
      <Reference URI="/xl/worksheets/sheet4.xml?ContentType=application/vnd.openxmlformats-officedocument.spreadsheetml.worksheet+xml">
        <DigestMethod Algorithm="http://www.w3.org/2001/04/xmlenc#sha512"/>
        <DigestValue>08AOj7zpNv+B0A+TR3ulgg2zeBKNhVKd2+iIi/VPlSgl9EwbGjKLX3HKVic2WY/thH2i4ADL1Afobc+TCCTb3w==</DigestValue>
      </Reference>
      <Reference URI="/xl/worksheets/sheet5.xml?ContentType=application/vnd.openxmlformats-officedocument.spreadsheetml.worksheet+xml">
        <DigestMethod Algorithm="http://www.w3.org/2001/04/xmlenc#sha512"/>
        <DigestValue>kGv1Y5Q2/5QvuhPD67scRguOD88Hazo0kS6ZHHDSh7wrVuWJKx6TNq1fd1wPxgVAE4D/P3eoVB9f/sAjbQEhUg==</DigestValue>
      </Reference>
    </Manifest>
    <SignatureProperties>
      <SignatureProperty Id="idSignatureTime" Target="#idPackageSignature">
        <mdssi:SignatureTime xmlns:mdssi="http://schemas.openxmlformats.org/package/2006/digital-signature">
          <mdssi:Format>YYYY-MM-DDThh:mm:ssTZD</mdssi:Format>
          <mdssi:Value>2026-05-12T19:30:19Z</mdssi:Value>
        </mdssi:SignatureTime>
      </SignatureProperty>
    </SignatureProperties>
  </Object>
  <Object Id="idOfficeObject">
    <SignatureProperties>
      <SignatureProperty Id="idOfficeV1Details" Target="#idPackageSignature">
        <SignatureInfoV1 xmlns="http://schemas.microsoft.com/office/2006/digsig">
          <SetupID>{57983891-812E-46C9-BF2E-6706E1DB3594}</SetupID>
          <SignatureText>Eduardo Gross Brown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2026-05-12T19:30:19Z</xd:SigningTime>
          <xd:SigningCertificate>
            <xd:Cert>
              <xd:CertDigest>
                <DigestMethod Algorithm="http://www.w3.org/2001/04/xmlenc#sha512"/>
                <DigestValue>KEe28E2S93+nHcrKZ/ExZd0vj2z1SYvP1lQl83rFX6FnLACegdQ/FuQjwmlImW8qmbqwB5BJd6tUBaSX2t+hWg==</DigestValue>
              </xd:CertDigest>
              <xd:IssuerSerial>
                <X509IssuerName>SERIALNUMBER=RUC80080610-7, CN=CODE100 S.A., OU=Prestador Cualificado de Servicios de Confianza, O=ICPP, C=PY</X509IssuerName>
                <X509SerialNumber>295115941950662283715420301798262558586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C4BAAB/AAAAAAAAAAAAAACXHQAAgAwAACBFTUYAAAEA4BoAAKI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9gAAAAMQAyAC8ANQAvADIAMAAyADYAAAAGAAAABgAAAAQAAAAGAAAABAAAAAYAAAAGAAAABg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Object Id="idInvalidSigLnImg">AQAAAGwAAAAAAAAAAAAAAC4BAAB/AAAAAAAAAAAAAACXHQAAgAwAACBFTUYAAAEAUCAAAKk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9sAAAARgBpAHIAbQBhACAAbgBvACAAdgDhAGwAaQBkAGEAAAAGAAAAAwAAAAQAAAAJAAAABgAAAAMAAAAHAAAABwAAAAMAAAAFAAAABgAAAAMAAAADAAAABw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Signature>
</file>

<file path=_xmlsignatures/sig14.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BEtRxOsaFnCNgOJenfEshv88++UDBCktELOZICyBBEVQoYfj21LskzV6AjHuU7NJn9gPLTc6EUsu
qVUneGLEzQ==</DigestValue>
    </Reference>
    <Reference Type="http://www.w3.org/2000/09/xmldsig#Object" URI="#idOfficeObject">
      <DigestMethod Algorithm="http://www.w3.org/2001/04/xmlenc#sha512"/>
      <DigestValue>87LZXbx1j7oT1h/2utcwjXA+TcHTYlxGZG/DKVAtkOov0PKzWBu91cA8vAxEy60vJO6Xd0xPx4my
7okfnHgaAg==</DigestValue>
    </Reference>
    <Reference Type="http://uri.etsi.org/01903#SignedProperties" URI="#idSignedProperties">
      <Transforms>
        <Transform Algorithm="http://www.w3.org/TR/2001/REC-xml-c14n-20010315"/>
      </Transforms>
      <DigestMethod Algorithm="http://www.w3.org/2001/04/xmlenc#sha512"/>
      <DigestValue>k+6XOXEhCMND/PEFi0CaGoYB0OgSBMQBGT5Ci/CXAyEECqWT21Kxr+1He6uQf2iiZDnzdwFg5HBw
RXqf7T5wAA==</DigestValue>
    </Reference>
    <Reference Type="http://www.w3.org/2000/09/xmldsig#Object" URI="#idValidSigLnImg">
      <DigestMethod Algorithm="http://www.w3.org/2001/04/xmlenc#sha512"/>
      <DigestValue>9tfLVYEMwINmXFCubWpVn582b9OHvS//mqcEIX65tCfIPzq2tU82Y2XSNw0QtYcRDpNFduPj39yq
j9Pf+0wDDA==</DigestValue>
    </Reference>
    <Reference Type="http://www.w3.org/2000/09/xmldsig#Object" URI="#idInvalidSigLnImg">
      <DigestMethod Algorithm="http://www.w3.org/2001/04/xmlenc#sha512"/>
      <DigestValue>cxnfitKWaGJx/T2J5Qiwb0hZb202mziWIHd2niOxwUnivDxTXqZQoQdVgWtUGPocoM5j5M/oTETw
Gga3QkVFPw==</DigestValue>
    </Reference>
  </SignedInfo>
  <SignatureValue>xEIC9mLaWD5M9pp0LUDT71T7aihS4XDwVmmP/9c+UzcCF2N4uvY3ZCeNZXefn9nQjcj4iviyrgAq
ynsSoSqXk+YDDf5z7b6Sr9P/YKtUFhjrXNonqp9QEyCX6BV3zCflqoD5/Jk6WRYLqYQ/pvp4JQFo
mJr1wpH2PDT+gOfYXKKU5E3tf8HmPTbigrmkML+y50SKgPel6MhhOFmmmdDmGHDuDZuE40HGsItw
83+a0g2d0e/fTgGkeR5JEuF8EJhLUdWeHyOL2Bs9Aq0oo087dz7OOpwiWuNQZl4DgBg/8sBk8cHB
6VK7OtCT70JGAFatu0TG/luWAEdbffiVoUPVWw==</SignatureValue>
  <KeyInfo>
    <X509Data>
      <X509Certificate>MIIHtDCCBZygAwIBAgIRAN4FQ1HMMJW4TbcfQl0Rz3owDQYJKoZIhvcNAQENBQAwgYUxCzAJBgNVBAYTAlBZMQ0wCwYDVQQKEwRJQ1BQMTgwNgYDVQQLEy9QcmVzdGFkb3IgQ3VhbGlmaWNhZG8gZGUgU2VydmljaW9zIGRlIENvbmZpYW56YTEVMBMGA1UEAxMMQ09ERTEwMCBTLkEuMRYwFAYDVQQFEw1SVUM4MDA4MDYxMC03MB4XDTI0MTAyMjE0NDgwNVoXDTI2MTAyMjE0NDgwNVowgcYxCzAJBgNVBAYTAlBZMTYwNAYDVQQKDC1DRVJUSUZJQ0FETyBDVUFMSUZJQ0FETyBERSBGSVJNQSBFTEVDVFLDk05JQ0ExCzAJBgNVBAsTAkYyMRowGAYDVQQEExFHUk9TUyBCUk9XTiBDT1NUQTEXMBUGA1UEKhMORURVQVJETyBKQVZJRVIxKjAoBgNVBAMTIUVEVUFSRE8gSkFWSUVSICBHUk9TUyBCUk9XTiBDT1NUQTERMA8GA1UEBRMIQ0k0MzkxODkwggEiMA0GCSqGSIb3DQEBAQUAA4IBDwAwggEKAoIBAQDKRrI9X6Heij1F8Ir3u4VTFdhrbPAfK1BTmKyMxW8XBQFnxrAWEwKTt3LoMrSJ4ydpoQ3MPOePXra3Td6ymcXzA6Mlt4UMcXQshxXRADPG3cD87JvJUB6JHhdB2nKJhYKvKg/NMWZ/+fgV5sCta9p33A5qh87D567HALK9ALE//G71zN2nGgmvJJ25YgTDO0lRzjb3xVeFtFTODMbzucn5BxN+YA5kxy7SwLnF9aujxxKzVUUgxeGOM2DdoP5WDLlDCZPBzOzDn/F1EHaIFllKVq7PuJ9mdP1r/oI03BUz0hd1kwWCI7LRLia2jqxOcw64rlSBEEShMoaO6drfjuHlAgMBAAGjggLaMIIC1jAMBgNVHRMBAf8EAjAAMB0GA1UdDgQWBBRG8G7/lR/m6MuLHigNHJm6PufSgTAfBgNVHSMEGDAWgBS+NVRiaGDnJtMxwV+XseL2ZM4H9TAOBgNVHQ8BAf8EBAMCBeAwUQYDVR0RBEowSIEZRURVQVJET0BHUk9TU0JST1dOLkNPTS5QW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LHPYT+UU5Aj7aWwmKSWPPA59MNQQC2tm3SFqCPaZa/sOyx+MtDPodfeqXjr7haBv8Uh8Xm5byJnvVDebpW3dwTJj68ArfuI9A8VEIERFR2J/6IRPkpAjXHfEsGQ+zAcJyrl7gVB09eZjIAEU2oAEfPQUKRoCCE1LgJp/0UczIqZLH61BKcGTLD0llU0xp+dO+4vekHVpNGZj0yk1XelEojAVe/oSj5S41/ZpSxBtkX6Q+D+WUsSn4Y6BcUZKa5W5Vvh1cc3n9H1kj14m1qZlElLjPt8rfCXAQuHFMOhmKSXggw0MWe7uHHy3Je009YYh0Tgs7i/sSiHZIUl4/Pw0qYUKkFMVJCe1+H77xvGJaldi0TNcGREjSbC2xIbC9zVy+Z2WMdDop58ybF9NcbvBDcxp++2m6Wn6t4MQXgRT6tX3umyKHK4n/LjG5bzjqlsgtY8O8JsOoQhqqCRxknWTjxS3mzqDtE+4I7wSMu6AZhrhpAL4D3qPr9tHwyn6iv3ceft38rq6IcSmVoU9GZQXbKtSptxfxYIKcGSN3oVSpRww9r+10LzUpMllOSiDBEbp/zvwbi4sfSIuLNNR/EkWP30Tnw/155D3Mjbf7WqLhIGkurYt7Y09F3QvT0hIgs8DrTtnJmEiXaKeel2VMItQLOFP0ttcJzAutPtP23GCkV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ZqsfY5uRKXYNVdi/JPzkisWabGi/TcKDsYpAryY/jeIFLM/UA/sIAaaCMamuvNXJfEiNmDXxUH/Igu3V7MC6zA==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8J7IYAACwrWeibWJ1wKbOHfZSGwXKF3JoBl9SLjjkQMtNziEwZ16yh+vUEh10WZ4oTr8ovirU8uwuTQy1aJpWw==</DigestValue>
      </Reference>
      <Reference URI="/xl/comments1.xml?ContentType=application/vnd.openxmlformats-officedocument.spreadsheetml.comments+xml">
        <DigestMethod Algorithm="http://www.w3.org/2001/04/xmlenc#sha512"/>
        <DigestValue>9BiNnKWFvAJxBV6NLlH+KxvvJTdlT36Z1K7YZWQ+5tXFkqc1r2cJ24f1RsMTOOWeGQbi23omdz1cMZNN1fgXBA==</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vmlDrawing1.vml?ContentType=application/vnd.openxmlformats-officedocument.vmlDrawing">
        <DigestMethod Algorithm="http://www.w3.org/2001/04/xmlenc#sha512"/>
        <DigestValue>1pfJv9eUCGz8Ej2ECwfAQQ8yxrCN+CgX7bZ8e5vRUSxhZxFby2o1roEdndt2P85MtdIPUEi96Zdyc7yqKKUEeg==</DigestValue>
      </Reference>
      <Reference URI="/xl/drawings/vmlDrawing2.vml?ContentType=application/vnd.openxmlformats-officedocument.vmlDrawing">
        <DigestMethod Algorithm="http://www.w3.org/2001/04/xmlenc#sha512"/>
        <DigestValue>N8yH+jPnSh0hXuvhSvGjNcpw32hqMpNwOLXzYPAvcn79xP4xDs7iRsieKyidW4COWFb/HZWFRf6gNH66nUrtPg==</DigestValue>
      </Reference>
      <Reference URI="/xl/drawings/vmlDrawing3.vml?ContentType=application/vnd.openxmlformats-officedocument.vmlDrawing">
        <DigestMethod Algorithm="http://www.w3.org/2001/04/xmlenc#sha512"/>
        <DigestValue>m3ZUHC4LyQ202rHrJzwNUhrpDD5P4hoC7WMnu3lzEjpmhqRNyuC/R4tFP71WXm/IAXWKJUnOLB4wE8Y84Dxd/Q==</DigestValue>
      </Reference>
      <Reference URI="/xl/drawings/vmlDrawing4.vml?ContentType=application/vnd.openxmlformats-officedocument.vmlDrawing">
        <DigestMethod Algorithm="http://www.w3.org/2001/04/xmlenc#sha512"/>
        <DigestValue>Ao+MzSyPwSZQ1qRsWquhDvnIx/FwcJO3gXTk7JQVI4ywi4pWjPYXPLARH51srz65i57GSNgyvprx0kn/ex50gA==</DigestValue>
      </Reference>
      <Reference URI="/xl/drawings/vmlDrawing5.vml?ContentType=application/vnd.openxmlformats-officedocument.vmlDrawing">
        <DigestMethod Algorithm="http://www.w3.org/2001/04/xmlenc#sha512"/>
        <DigestValue>qEkOJgi1qbZgHr7dtXKjYz9JrBLMvOz1p+fdcJha5BIRqu/XRyVqet5tht5LQ8HelZJskl8EW5qR3cORWRMyAg==</DigestValue>
      </Reference>
      <Reference URI="/xl/media/image1.emf?ContentType=image/x-emf">
        <DigestMethod Algorithm="http://www.w3.org/2001/04/xmlenc#sha512"/>
        <DigestValue>N8FO6v0wo69sE5zYjWPSOvV/2dw/dYvVO27+g4aMevtTe+7q5h2jAPjyXC29LpRPeQiBj0sO9NSLbEYoXvQ6hw==</DigestValue>
      </Reference>
      <Reference URI="/xl/media/image2.emf?ContentType=image/x-emf">
        <DigestMethod Algorithm="http://www.w3.org/2001/04/xmlenc#sha512"/>
        <DigestValue>jb9aE3BRnyrcRLF0K7T6Q9fk2NP6BlPX7BPQLqyAUEMjH5xvu/rIYH1Q8N9zoAgp6cBdGOgL8Et4ut6qOEREtA==</DigestValue>
      </Reference>
      <Reference URI="/xl/printerSettings/printerSettings1.bin?ContentType=application/vnd.openxmlformats-officedocument.spreadsheetml.printerSettings">
        <DigestMethod Algorithm="http://www.w3.org/2001/04/xmlenc#sha512"/>
        <DigestValue>mVupWw0b6aFbeJ06/ezrR5cs3xNDRY4lH36TRTu5ZFykFGZUtO/+21Mto73Lil5JHElLazVy7OaAtbDE4awT/g==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3.bin?ContentType=application/vnd.openxmlformats-officedocument.spreadsheetml.printerSettings">
        <DigestMethod Algorithm="http://www.w3.org/2001/04/xmlenc#sha512"/>
        <DigestValue>mVupWw0b6aFbeJ06/ezrR5cs3xNDRY4lH36TRTu5ZFykFGZUtO/+21Mto73Lil5JHElLazVy7OaAtbDE4awT/g==</DigestValue>
      </Reference>
      <Reference URI="/xl/sharedStrings.xml?ContentType=application/vnd.openxmlformats-officedocument.spreadsheetml.sharedStrings+xml">
        <DigestMethod Algorithm="http://www.w3.org/2001/04/xmlenc#sha512"/>
        <DigestValue>4X4GmeIe+yoFBZ+2e4Pe/dhJv88DOhZ/KNcz9yhNTn5Anqe5mi5oq3c4sXK5f5Qe6TN8V92hPVbstl6H3iy1/w==</DigestValue>
      </Reference>
      <Reference URI="/xl/styles.xml?ContentType=application/vnd.openxmlformats-officedocument.spreadsheetml.styles+xml">
        <DigestMethod Algorithm="http://www.w3.org/2001/04/xmlenc#sha512"/>
        <DigestValue>B0aHTtLOtxCIW/K9s0NGjS+z8XcQuzP0Bb2QWAUlCDv4TASWwHmS8kJXmtX+vjWl1MBDXD8RF9TRsWbRhKKdIQ==</DigestValue>
      </Reference>
      <Reference URI="/xl/theme/theme1.xml?ContentType=application/vnd.openxmlformats-officedocument.theme+xml">
        <DigestMethod Algorithm="http://www.w3.org/2001/04/xmlenc#sha512"/>
        <DigestValue>F/w6RWiLBC1laOnNggKYtskGy735Gw5VD4pNuD3wupfQOhj58HTWSaX1G3wDUgx8CrFmqpO7lcyszFn/fr5jWA==</DigestValue>
      </Reference>
      <Reference URI="/xl/workbook.xml?ContentType=application/vnd.openxmlformats-officedocument.spreadsheetml.sheet.main+xml">
        <DigestMethod Algorithm="http://www.w3.org/2001/04/xmlenc#sha512"/>
        <DigestValue>xBJXuSHKfYX4lrYZ8LDGeKruOIU3/lvKxsVW0d3kB4FVK70suTtxAM+nviRtNmlgpj89vfnfMCdB76xTtGA0uQ==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zQWVEgUbGcEPQdygRiBn7e3MIQDvj2+P2T7NUtpvhsnBdSY70h/wZRU7rhzSl1c7HOxsqXOdFTktqmIbl9Uxfw==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nI2471c1rlGDtWFoQDUhRUCV54pUFtCrcJE59SBYlk7a8WGmsqfJ+nESWexZXLTQr5rB8hlJRX9GbHOxV8ZTnQ==</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rcLiSsaATgISNQbOGABBUOX5rmkcuiiDrMZ407e/Qpzb2zN79CWiwLHQ3ZStnVANSCoZ1PtKLXjDf5PIFxdJlQ==</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kmTHBZJV17NWfRCn0e5r9fH45Ky+5pQfwRwYqhZK2JBWIwU5HOEzUiXpwy3tRYeHX65c9izhfcHsNuMuarGzwg==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Vubhof3mBKIGiiXJidyWMFWbEkFV8ebBc0sic6Gi39El8vEk1GcfA9SYPRKetYwvUj7JQbmp62IonFH3UQOhJQ==</DigestValue>
      </Reference>
      <Reference URI="/xl/worksheets/sheet1.xml?ContentType=application/vnd.openxmlformats-officedocument.spreadsheetml.worksheet+xml">
        <DigestMethod Algorithm="http://www.w3.org/2001/04/xmlenc#sha512"/>
        <DigestValue>upfFerrIMpCNi3dYdSW2PQetBwf6I3B2gMIeL9wOoUJXJ2v7KvxDaDbKRJaj1HV/ilR9YKkQH4Fx1rI8pq/79Q==</DigestValue>
      </Reference>
      <Reference URI="/xl/worksheets/sheet2.xml?ContentType=application/vnd.openxmlformats-officedocument.spreadsheetml.worksheet+xml">
        <DigestMethod Algorithm="http://www.w3.org/2001/04/xmlenc#sha512"/>
        <DigestValue>jB+IyVswB1e59AsurvFaDbblCN6ZuRL77L7Npr4STJ5F6oxsfRyEorgntl6KbwNyIRebzn7voFBd/ojkQIpZdw==</DigestValue>
      </Reference>
      <Reference URI="/xl/worksheets/sheet3.xml?ContentType=application/vnd.openxmlformats-officedocument.spreadsheetml.worksheet+xml">
        <DigestMethod Algorithm="http://www.w3.org/2001/04/xmlenc#sha512"/>
        <DigestValue>jOU7CMMQx7Ucu+Rlmg1ctHJHl+0H5ABMPVF76II7h/K3mUPlPRD+N7+r1JGeGY7n+mShcrt+uvjhkiwFYylFPQ==</DigestValue>
      </Reference>
      <Reference URI="/xl/worksheets/sheet4.xml?ContentType=application/vnd.openxmlformats-officedocument.spreadsheetml.worksheet+xml">
        <DigestMethod Algorithm="http://www.w3.org/2001/04/xmlenc#sha512"/>
        <DigestValue>08AOj7zpNv+B0A+TR3ulgg2zeBKNhVKd2+iIi/VPlSgl9EwbGjKLX3HKVic2WY/thH2i4ADL1Afobc+TCCTb3w==</DigestValue>
      </Reference>
      <Reference URI="/xl/worksheets/sheet5.xml?ContentType=application/vnd.openxmlformats-officedocument.spreadsheetml.worksheet+xml">
        <DigestMethod Algorithm="http://www.w3.org/2001/04/xmlenc#sha512"/>
        <DigestValue>kGv1Y5Q2/5QvuhPD67scRguOD88Hazo0kS6ZHHDSh7wrVuWJKx6TNq1fd1wPxgVAE4D/P3eoVB9f/sAjbQEhUg==</DigestValue>
      </Reference>
    </Manifest>
    <SignatureProperties>
      <SignatureProperty Id="idSignatureTime" Target="#idPackageSignature">
        <mdssi:SignatureTime xmlns:mdssi="http://schemas.openxmlformats.org/package/2006/digital-signature">
          <mdssi:Format>YYYY-MM-DDThh:mm:ssTZD</mdssi:Format>
          <mdssi:Value>2026-05-12T19:30:41Z</mdssi:Value>
        </mdssi:SignatureTime>
      </SignatureProperty>
    </SignatureProperties>
  </Object>
  <Object Id="idOfficeObject">
    <SignatureProperties>
      <SignatureProperty Id="idOfficeV1Details" Target="#idPackageSignature">
        <SignatureInfoV1 xmlns="http://schemas.microsoft.com/office/2006/digsig">
          <SetupID>{887BB693-42D2-4CCD-AAFF-DD8A98E28DD5}</SetupID>
          <SignatureText>Eduardo Gross Brown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2026-05-12T19:30:41Z</xd:SigningTime>
          <xd:SigningCertificate>
            <xd:Cert>
              <xd:CertDigest>
                <DigestMethod Algorithm="http://www.w3.org/2001/04/xmlenc#sha512"/>
                <DigestValue>KEe28E2S93+nHcrKZ/ExZd0vj2z1SYvP1lQl83rFX6FnLACegdQ/FuQjwmlImW8qmbqwB5BJd6tUBaSX2t+hWg==</DigestValue>
              </xd:CertDigest>
              <xd:IssuerSerial>
                <X509IssuerName>SERIALNUMBER=RUC80080610-7, CN=CODE100 S.A., OU=Prestador Cualificado de Servicios de Confianza, O=ICPP, C=PY</X509IssuerName>
                <X509SerialNumber>295115941950662283715420301798262558586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C4BAAB/AAAAAAAAAAAAAACXHQAAgAwAACBFTUYAAAEA4BoAAKI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9gAAAAMQAyAC8ANQAvADIAMAAyADYAAAAGAAAABgAAAAQAAAAGAAAABAAAAAYAAAAGAAAABg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Object Id="idInvalidSigLnImg">AQAAAGwAAAAAAAAAAAAAAC4BAAB/AAAAAAAAAAAAAACXHQAAgAwAACBFTUYAAAEAUCAAAKk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9sAAAARgBpAHIAbQBhACAAbgBvACAAdgDhAGwAaQBkAGEAAAAGAAAAAwAAAAQAAAAJAAAABgAAAAMAAAAHAAAABwAAAAMAAAAFAAAABgAAAAMAAAADAAAABw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Signature>
</file>

<file path=_xmlsignatures/sig15.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+BJ9lUp1Oprur389RY72YLD+pjNpSRZk2d8pbVgA/ZSNEjqso7AwRJh/OPTrv34gPwTwHxWrYWA1
ak/qScOoTg==</DigestValue>
    </Reference>
    <Reference Type="http://www.w3.org/2000/09/xmldsig#Object" URI="#idOfficeObject">
      <DigestMethod Algorithm="http://www.w3.org/2001/04/xmlenc#sha512"/>
      <DigestValue>JMhXqN7JGIPifZpNCPP+MiljnQ3wZoGYVtYDesljd1MKi3nv5ZrwHGLtwBUudgtL3YidWUBTtFgD
CZfPv5YC+g==</DigestValue>
    </Reference>
    <Reference Type="http://uri.etsi.org/01903#SignedProperties" URI="#idSignedProperties">
      <Transforms>
        <Transform Algorithm="http://www.w3.org/TR/2001/REC-xml-c14n-20010315"/>
      </Transforms>
      <DigestMethod Algorithm="http://www.w3.org/2001/04/xmlenc#sha512"/>
      <DigestValue>lgws18nIJT/ZHMzVF1GoUfbzoyivMkmDb2NE3FMZKaNmDDopkVnM6pOxZwxv16g12ImUIs1KAJTJ
eGyNrrjALg==</DigestValue>
    </Reference>
    <Reference Type="http://www.w3.org/2000/09/xmldsig#Object" URI="#idValidSigLnImg">
      <DigestMethod Algorithm="http://www.w3.org/2001/04/xmlenc#sha512"/>
      <DigestValue>9tfLVYEMwINmXFCubWpVn582b9OHvS//mqcEIX65tCfIPzq2tU82Y2XSNw0QtYcRDpNFduPj39yq
j9Pf+0wDDA==</DigestValue>
    </Reference>
    <Reference Type="http://www.w3.org/2000/09/xmldsig#Object" URI="#idInvalidSigLnImg">
      <DigestMethod Algorithm="http://www.w3.org/2001/04/xmlenc#sha512"/>
      <DigestValue>cxnfitKWaGJx/T2J5Qiwb0hZb202mziWIHd2niOxwUnivDxTXqZQoQdVgWtUGPocoM5j5M/oTETw
Gga3QkVFPw==</DigestValue>
    </Reference>
  </SignedInfo>
  <SignatureValue>BnCfkabTk1ZIo4A+bEB/Ci0SLcziGCxHTP06RlQCiMU8qyq2vgVfn7MtJRa15RTkLajC6/dqS22a
uBwy8fZFXp4Ei48mkCL7e+l0Erqt+bJx5AgCsxCkObmLtEsk0QJNq3Kqt4EfYo19zjzmXmM74o0/
inkpF2iKR6H00UcN2uja+Px0DX1Bcf9xyfV5PVHYeZz90wDFN+MWVJbBv3o3OK3Ovk41f49H5OiX
vo2Wa01qnJ4Qz//drRw91xlWlwEcNec0GJ8ivtlNUW8t3FOx9qofO1G8a0pB5iBxU1dBntB2L4Ay
MAjnmYCHpU5Zk3rKl0KC12DKTmC4bZ+R3SirlA==</SignatureValue>
  <KeyInfo>
    <X509Data>
      <X509Certificate>MIIHtDCCBZygAwIBAgIRAN4FQ1HMMJW4TbcfQl0Rz3owDQYJKoZIhvcNAQENBQAwgYUxCzAJBgNVBAYTAlBZMQ0wCwYDVQQKEwRJQ1BQMTgwNgYDVQQLEy9QcmVzdGFkb3IgQ3VhbGlmaWNhZG8gZGUgU2VydmljaW9zIGRlIENvbmZpYW56YTEVMBMGA1UEAxMMQ09ERTEwMCBTLkEuMRYwFAYDVQQFEw1SVUM4MDA4MDYxMC03MB4XDTI0MTAyMjE0NDgwNVoXDTI2MTAyMjE0NDgwNVowgcYxCzAJBgNVBAYTAlBZMTYwNAYDVQQKDC1DRVJUSUZJQ0FETyBDVUFMSUZJQ0FETyBERSBGSVJNQSBFTEVDVFLDk05JQ0ExCzAJBgNVBAsTAkYyMRowGAYDVQQEExFHUk9TUyBCUk9XTiBDT1NUQTEXMBUGA1UEKhMORURVQVJETyBKQVZJRVIxKjAoBgNVBAMTIUVEVUFSRE8gSkFWSUVSICBHUk9TUyBCUk9XTiBDT1NUQTERMA8GA1UEBRMIQ0k0MzkxODkwggEiMA0GCSqGSIb3DQEBAQUAA4IBDwAwggEKAoIBAQDKRrI9X6Heij1F8Ir3u4VTFdhrbPAfK1BTmKyMxW8XBQFnxrAWEwKTt3LoMrSJ4ydpoQ3MPOePXra3Td6ymcXzA6Mlt4UMcXQshxXRADPG3cD87JvJUB6JHhdB2nKJhYKvKg/NMWZ/+fgV5sCta9p33A5qh87D567HALK9ALE//G71zN2nGgmvJJ25YgTDO0lRzjb3xVeFtFTODMbzucn5BxN+YA5kxy7SwLnF9aujxxKzVUUgxeGOM2DdoP5WDLlDCZPBzOzDn/F1EHaIFllKVq7PuJ9mdP1r/oI03BUz0hd1kwWCI7LRLia2jqxOcw64rlSBEEShMoaO6drfjuHlAgMBAAGjggLaMIIC1jAMBgNVHRMBAf8EAjAAMB0GA1UdDgQWBBRG8G7/lR/m6MuLHigNHJm6PufSgTAfBgNVHSMEGDAWgBS+NVRiaGDnJtMxwV+XseL2ZM4H9TAOBgNVHQ8BAf8EBAMCBeAwUQYDVR0RBEowSIEZRURVQVJET0BHUk9TU0JST1dOLkNPTS5QW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LHPYT+UU5Aj7aWwmKSWPPA59MNQQC2tm3SFqCPaZa/sOyx+MtDPodfeqXjr7haBv8Uh8Xm5byJnvVDebpW3dwTJj68ArfuI9A8VEIERFR2J/6IRPkpAjXHfEsGQ+zAcJyrl7gVB09eZjIAEU2oAEfPQUKRoCCE1LgJp/0UczIqZLH61BKcGTLD0llU0xp+dO+4vekHVpNGZj0yk1XelEojAVe/oSj5S41/ZpSxBtkX6Q+D+WUsSn4Y6BcUZKa5W5Vvh1cc3n9H1kj14m1qZlElLjPt8rfCXAQuHFMOhmKSXggw0MWe7uHHy3Je009YYh0Tgs7i/sSiHZIUl4/Pw0qYUKkFMVJCe1+H77xvGJaldi0TNcGREjSbC2xIbC9zVy+Z2WMdDop58ybF9NcbvBDcxp++2m6Wn6t4MQXgRT6tX3umyKHK4n/LjG5bzjqlsgtY8O8JsOoQhqqCRxknWTjxS3mzqDtE+4I7wSMu6AZhrhpAL4D3qPr9tHwyn6iv3ceft38rq6IcSmVoU9GZQXbKtSptxfxYIKcGSN3oVSpRww9r+10LzUpMllOSiDBEbp/zvwbi4sfSIuLNNR/EkWP30Tnw/155D3Mjbf7WqLhIGkurYt7Y09F3QvT0hIgs8DrTtnJmEiXaKeel2VMItQLOFP0ttcJzAutPtP23GCkV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ZqsfY5uRKXYNVdi/JPzkisWabGi/TcKDsYpAryY/jeIFLM/UA/sIAaaCMamuvNXJfEiNmDXxUH/Igu3V7MC6zA==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8J7IYAACwrWeibWJ1wKbOHfZSGwXKF3JoBl9SLjjkQMtNziEwZ16yh+vUEh10WZ4oTr8ovirU8uwuTQy1aJpWw==</DigestValue>
      </Reference>
      <Reference URI="/xl/comments1.xml?ContentType=application/vnd.openxmlformats-officedocument.spreadsheetml.comments+xml">
        <DigestMethod Algorithm="http://www.w3.org/2001/04/xmlenc#sha512"/>
        <DigestValue>9BiNnKWFvAJxBV6NLlH+KxvvJTdlT36Z1K7YZWQ+5tXFkqc1r2cJ24f1RsMTOOWeGQbi23omdz1cMZNN1fgXBA==</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jk+b3OKI4wFIkWSzSv1XEDabkwIkmJCDU0Rn+Y+mjoAifkcCyFW8mJAt4PtVXXbOzP/R2Lnct9H0zm5bZXV1mg==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jk+b3OKI4wFIkWSzSv1XEDabkwIkmJCDU0Rn+Y+mjoAifkcCyFW8mJAt4PtVXXbOzP/R2Lnct9H0zm5bZXV1mg==</DigestValue>
      </Reference>
      <Reference URI="/xl/drawings/vmlDrawing1.vml?ContentType=application/vnd.openxmlformats-officedocument.vmlDrawing">
        <DigestMethod Algorithm="http://www.w3.org/2001/04/xmlenc#sha512"/>
        <DigestValue>1pfJv9eUCGz8Ej2ECwfAQQ8yxrCN+CgX7bZ8e5vRUSxhZxFby2o1roEdndt2P85MtdIPUEi96Zdyc7yqKKUEeg==</DigestValue>
      </Reference>
      <Reference URI="/xl/drawings/vmlDrawing2.vml?ContentType=application/vnd.openxmlformats-officedocument.vmlDrawing">
        <DigestMethod Algorithm="http://www.w3.org/2001/04/xmlenc#sha512"/>
        <DigestValue>N8yH+jPnSh0hXuvhSvGjNcpw32hqMpNwOLXzYPAvcn79xP4xDs7iRsieKyidW4COWFb/HZWFRf6gNH66nUrtPg==</DigestValue>
      </Reference>
      <Reference URI="/xl/drawings/vmlDrawing3.vml?ContentType=application/vnd.openxmlformats-officedocument.vmlDrawing">
        <DigestMethod Algorithm="http://www.w3.org/2001/04/xmlenc#sha512"/>
        <DigestValue>m3ZUHC4LyQ202rHrJzwNUhrpDD5P4hoC7WMnu3lzEjpmhqRNyuC/R4tFP71WXm/IAXWKJUnOLB4wE8Y84Dxd/Q==</DigestValue>
      </Reference>
      <Reference URI="/xl/drawings/vmlDrawing4.vml?ContentType=application/vnd.openxmlformats-officedocument.vmlDrawing">
        <DigestMethod Algorithm="http://www.w3.org/2001/04/xmlenc#sha512"/>
        <DigestValue>Ao+MzSyPwSZQ1qRsWquhDvnIx/FwcJO3gXTk7JQVI4ywi4pWjPYXPLARH51srz65i57GSNgyvprx0kn/ex50gA==</DigestValue>
      </Reference>
      <Reference URI="/xl/drawings/vmlDrawing5.vml?ContentType=application/vnd.openxmlformats-officedocument.vmlDrawing">
        <DigestMethod Algorithm="http://www.w3.org/2001/04/xmlenc#sha512"/>
        <DigestValue>qEkOJgi1qbZgHr7dtXKjYz9JrBLMvOz1p+fdcJha5BIRqu/XRyVqet5tht5LQ8HelZJskl8EW5qR3cORWRMyAg==</DigestValue>
      </Reference>
      <Reference URI="/xl/media/image1.emf?ContentType=image/x-emf">
        <DigestMethod Algorithm="http://www.w3.org/2001/04/xmlenc#sha512"/>
        <DigestValue>N8FO6v0wo69sE5zYjWPSOvV/2dw/dYvVO27+g4aMevtTe+7q5h2jAPjyXC29LpRPeQiBj0sO9NSLbEYoXvQ6hw==</DigestValue>
      </Reference>
      <Reference URI="/xl/media/image2.emf?ContentType=image/x-emf">
        <DigestMethod Algorithm="http://www.w3.org/2001/04/xmlenc#sha512"/>
        <DigestValue>jb9aE3BRnyrcRLF0K7T6Q9fk2NP6BlPX7BPQLqyAUEMjH5xvu/rIYH1Q8N9zoAgp6cBdGOgL8Et4ut6qOEREtA==</DigestValue>
      </Reference>
      <Reference URI="/xl/printerSettings/printerSettings1.bin?ContentType=application/vnd.openxmlformats-officedocument.spreadsheetml.printerSettings">
        <DigestMethod Algorithm="http://www.w3.org/2001/04/xmlenc#sha512"/>
        <DigestValue>mVupWw0b6aFbeJ06/ezrR5cs3xNDRY4lH36TRTu5ZFykFGZUtO/+21Mto73Lil5JHElLazVy7OaAtbDE4awT/g==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3.bin?ContentType=application/vnd.openxmlformats-officedocument.spreadsheetml.printerSettings">
        <DigestMethod Algorithm="http://www.w3.org/2001/04/xmlenc#sha512"/>
        <DigestValue>mVupWw0b6aFbeJ06/ezrR5cs3xNDRY4lH36TRTu5ZFykFGZUtO/+21Mto73Lil5JHElLazVy7OaAtbDE4awT/g==</DigestValue>
      </Reference>
      <Reference URI="/xl/sharedStrings.xml?ContentType=application/vnd.openxmlformats-officedocument.spreadsheetml.sharedStrings+xml">
        <DigestMethod Algorithm="http://www.w3.org/2001/04/xmlenc#sha512"/>
        <DigestValue>4X4GmeIe+yoFBZ+2e4Pe/dhJv88DOhZ/KNcz9yhNTn5Anqe5mi5oq3c4sXK5f5Qe6TN8V92hPVbstl6H3iy1/w==</DigestValue>
      </Reference>
      <Reference URI="/xl/styles.xml?ContentType=application/vnd.openxmlformats-officedocument.spreadsheetml.styles+xml">
        <DigestMethod Algorithm="http://www.w3.org/2001/04/xmlenc#sha512"/>
        <DigestValue>B0aHTtLOtxCIW/K9s0NGjS+z8XcQuzP0Bb2QWAUlCDv4TASWwHmS8kJXmtX+vjWl1MBDXD8RF9TRsWbRhKKdIQ==</DigestValue>
      </Reference>
      <Reference URI="/xl/theme/theme1.xml?ContentType=application/vnd.openxmlformats-officedocument.theme+xml">
        <DigestMethod Algorithm="http://www.w3.org/2001/04/xmlenc#sha512"/>
        <DigestValue>F/w6RWiLBC1laOnNggKYtskGy735Gw5VD4pNuD3wupfQOhj58HTWSaX1G3wDUgx8CrFmqpO7lcyszFn/fr5jWA==</DigestValue>
      </Reference>
      <Reference URI="/xl/workbook.xml?ContentType=application/vnd.openxmlformats-officedocument.spreadsheetml.sheet.main+xml">
        <DigestMethod Algorithm="http://www.w3.org/2001/04/xmlenc#sha512"/>
        <DigestValue>xBJXuSHKfYX4lrYZ8LDGeKruOIU3/lvKxsVW0d3kB4FVK70suTtxAM+nviRtNmlgpj89vfnfMCdB76xTtGA0uQ==</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zQWVEgUbGcEPQdygRiBn7e3MIQDvj2+P2T7NUtpvhsnBdSY70h/wZRU7rhzSl1c7HOxsqXOdFTktqmIbl9Uxfw==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nI2471c1rlGDtWFoQDUhRUCV54pUFtCrcJE59SBYlk7a8WGmsqfJ+nESWexZXLTQr5rB8hlJRX9GbHOxV8ZTnQ==</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rcLiSsaATgISNQbOGABBUOX5rmkcuiiDrMZ407e/Qpzb2zN79CWiwLHQ3ZStnVANSCoZ1PtKLXjDf5PIFxdJlQ==</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kmTHBZJV17NWfRCn0e5r9fH45Ky+5pQfwRwYqhZK2JBWIwU5HOEzUiXpwy3tRYeHX65c9izhfcHsNuMuarGzwg==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Vubhof3mBKIGiiXJidyWMFWbEkFV8ebBc0sic6Gi39El8vEk1GcfA9SYPRKetYwvUj7JQbmp62IonFH3UQOhJQ==</DigestValue>
      </Reference>
      <Reference URI="/xl/worksheets/sheet1.xml?ContentType=application/vnd.openxmlformats-officedocument.spreadsheetml.worksheet+xml">
        <DigestMethod Algorithm="http://www.w3.org/2001/04/xmlenc#sha512"/>
        <DigestValue>upfFerrIMpCNi3dYdSW2PQetBwf6I3B2gMIeL9wOoUJXJ2v7KvxDaDbKRJaj1HV/ilR9YKkQH4Fx1rI8pq/79Q==</DigestValue>
      </Reference>
      <Reference URI="/xl/worksheets/sheet2.xml?ContentType=application/vnd.openxmlformats-officedocument.spreadsheetml.worksheet+xml">
        <DigestMethod Algorithm="http://www.w3.org/2001/04/xmlenc#sha512"/>
        <DigestValue>jB+IyVswB1e59AsurvFaDbblCN6ZuRL77L7Npr4STJ5F6oxsfRyEorgntl6KbwNyIRebzn7voFBd/ojkQIpZdw==</DigestValue>
      </Reference>
      <Reference URI="/xl/worksheets/sheet3.xml?ContentType=application/vnd.openxmlformats-officedocument.spreadsheetml.worksheet+xml">
        <DigestMethod Algorithm="http://www.w3.org/2001/04/xmlenc#sha512"/>
        <DigestValue>jOU7CMMQx7Ucu+Rlmg1ctHJHl+0H5ABMPVF76II7h/K3mUPlPRD+N7+r1JGeGY7n+mShcrt+uvjhkiwFYylFPQ==</DigestValue>
      </Reference>
      <Reference URI="/xl/worksheets/sheet4.xml?ContentType=application/vnd.openxmlformats-officedocument.spreadsheetml.worksheet+xml">
        <DigestMethod Algorithm="http://www.w3.org/2001/04/xmlenc#sha512"/>
        <DigestValue>08AOj7zpNv+B0A+TR3ulgg2zeBKNhVKd2+iIi/VPlSgl9EwbGjKLX3HKVic2WY/thH2i4ADL1Afobc+TCCTb3w==</DigestValue>
      </Reference>
      <Reference URI="/xl/worksheets/sheet5.xml?ContentType=application/vnd.openxmlformats-officedocument.spreadsheetml.worksheet+xml">
        <DigestMethod Algorithm="http://www.w3.org/2001/04/xmlenc#sha512"/>
        <DigestValue>kGv1Y5Q2/5QvuhPD67scRguOD88Hazo0kS6ZHHDSh7wrVuWJKx6TNq1fd1wPxgVAE4D/P3eoVB9f/sAjbQEhUg==</DigestValue>
      </Reference>
    </Manifest>
    <SignatureProperties>
      <SignatureProperty Id="idSignatureTime" Target="#idPackageSignature">
        <mdssi:SignatureTime xmlns:mdssi="http://schemas.openxmlformats.org/package/2006/digital-signature">
          <mdssi:Format>YYYY-MM-DDThh:mm:ssTZD</mdssi:Format>
          <mdssi:Value>2026-05-12T19:30:57Z</mdssi:Value>
        </mdssi:SignatureTime>
      </SignatureProperty>
    </SignatureProperties>
  </Object>
  <Object Id="idOfficeObject">
    <SignatureProperties>
      <SignatureProperty Id="idOfficeV1Details" Target="#idPackageSignature">
        <SignatureInfoV1 xmlns="http://schemas.microsoft.com/office/2006/digsig">
          <SetupID>{EC146AB8-C7DD-43E8-8EAF-49DC16BA36EF}</SetupID>
          <SignatureText>Eduardo Gross Brown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2026-05-12T19:30:57Z</xd:SigningTime>
          <xd:SigningCertificate>
            <xd:Cert>
              <xd:CertDigest>
                <DigestMethod Algorithm="http://www.w3.org/2001/04/xmlenc#sha512"/>
                <DigestValue>KEe28E2S93+nHcrKZ/ExZd0vj2z1SYvP1lQl83rFX6FnLACegdQ/FuQjwmlImW8qmbqwB5BJd6tUBaSX2t+hWg==</DigestValue>
              </xd:CertDigest>
              <xd:IssuerSerial>
                <X509IssuerName>SERIALNUMBER=RUC80080610-7, CN=CODE100 S.A., OU=Prestador Cualificado de Servicios de Confianza, O=ICPP, C=PY</X509IssuerName>
                <X509SerialNumber>295115941950662283715420301798262558586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C4BAAB/AAAAAAAAAAAAAACXHQAAgAwAACBFTUYAAAEA4BoAAKI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9gAAAAMQAyAC8ANQAvADIAMAAyADYAAAAGAAAABgAAAAQAAAAGAAAABAAAAAYAAAAGAAAABg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Object Id="idInvalidSigLnImg">AQAAAGwAAAAAAAAAAAAAAC4BAAB/AAAAAAAAAAAAAACXHQAAgAwAACBFTUYAAAEAUCAAAKkAAAAGAAAAAAAAAAAAAAAAAAAAgAcAADgEAADgAQAADgEAAAAAAAAAAAAAAAAAAABTBwCwHgQACgAAABAAAAAAAAAAAAAAAEsAAAAQAAAAAAAAAAUAAAAeAAAAGAAAAAAAAAAAAAAALwEAAIAAAAAnAAAAGAAAAAEAAAAAAAAAAAAAAAAAAAAlAAAADAAAAAEAAABMAAAAZAAAAAAAAAAAAAAALgEAAH8AAAAAAAAAAAAAAC8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8PDwAAAAAAAlAAAADAAAAAEAAABMAAAAZAAAAAAAAAAAAAAALgEAAH8AAAAAAAAAAAAAAC8BAACAAAAAIQDwAAAAAAAAAAAAAACAPwAAAAAAAAAAAACAPwAAAAAAAAAAAAAAAAAAAAAAAAAAAAAAAAAAAAAAAAAAJQAAAAwAAAAAAACAKAAAAAwAAAABAAAAJwAAABgAAAABAAAAAAAAAPDw8AAAAAAAJQAAAAwAAAABAAAATAAAAGQAAAAAAAAAAAAAAC4BAAB/AAAAAAAAAAAAAAAvAQAAgAAAACEA8AAAAAAAAAAAAAAAgD8AAAAAAAAAAAAAgD8AAAAAAAAAAAAAAAAAAAAAAAAAAAAAAAAAAAAAAAAAACUAAAAMAAAAAAAAgCgAAAAMAAAAAQAAACcAAAAYAAAAAQAAAAAAAADw8PAAAAAAACUAAAAMAAAAAQAAAEwAAABkAAAAAAAAAAAAAAAuAQAAfwAAAAAAAAAAAAAALwEAAIAAAAAhAPAAAAAAAAAAAAAAAIA/AAAAAAAAAAAAAIA/AAAAAAAAAAAAAAAAAAAAAAAAAAAAAAAAAAAAAAAAAAAlAAAADAAAAAAAAIAoAAAADAAAAAEAAAAnAAAAGAAAAAEAAAAAAAAA////AAAAAAAlAAAADAAAAAEAAABMAAAAZAAAAAAAAAAAAAAALgEAAH8AAAAAAAAAAAAAAC8BAACAAAAAIQDwAAAAAAAAAAAAAACAPwAAAAAAAAAAAACAPwAAAAAAAAAAAAAAAAAAAAAAAAAAAAAAAAAAAAAAAAAAJQAAAAwAAAAAAACAKAAAAAwAAAABAAAAJwAAABgAAAABAAAAAAAAAP///wAAAAAAJQAAAAwAAAABAAAATAAAAGQAAAAAAAAAAAAAAC4BAAB/AAAAAAAAAAAAAAAv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cQAAABAAAAAiAAAABAAAAFA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9sAAAARgBpAHIAbQBhACAAbgBvACAAdgDhAGwAaQBkAGEAAAAGAAAAAwAAAAQAAAAJAAAABgAAAAMAAAAHAAAABwAAAAMAAAAFAAAABgAAAAMAAAADAAAABwAAAAYAAABLAAAAQAAAADAAAAAFAAAAIAAAAAEAAAABAAAAEAAAAAAAAAAAAAAALwEAAIAAAAAAAAAAAAAAAC8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MwAAAMEAAABHAAAAKQAAADMAAACZAAAAFQAAACEA8AAAAAAAAAAAAAAAgD8AAAAAAAAAAAAAgD8AAAAAAAAAAAAAAAAAAAAAAAAAAAAAAAAAAAAAAAAAACUAAAAMAAAAAAAAgCgAAAAMAAAABAAAAFIAAABwAQAABAAAAP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dAAAAEUAZAB1AGEAcgBkAG8AIABHAHIAbwBzAHMAIABCAHIAbwB3AG4AAAAIAAAACQAAAAkAAAAIAAAABgAAAAkAAAAJAAAABAAAAAsAAAAGAAAACQAAAAcAAAAHAAAABAAAAAkAAAAGAAAACQAAAAwAAAAJAAAASwAAAEAAAAAwAAAABQAAACAAAAABAAAAAQAAABAAAAAAAAAAAAAAAC8BAACAAAAAAAAAAAAAAAAvAQAAgAAAACUAAAAMAAAAAgAAACcAAAAYAAAABQAAAAAAAAD///8AAAAAACUAAAAMAAAABQAAAEwAAABkAAAAAAAAAFAAAAAuAQAAfAAAAAAAAABQAAAALwEAAC0AAAAhAPAAAAAAAAAAAAAAAIA/AAAAAAAAAAAAAIA/AAAAAAAAAAAAAAAAAAAAAAAAAAAAAAAAAAAAAAAAAAAlAAAADAAAAAAAAIAoAAAADAAAAAUAAAAnAAAAGAAAAAUAAAAAAAAA////AAAAAAAlAAAADAAAAAUAAABMAAAAZAAAAAkAAABQAAAA/wAAAFwAAAAJAAAAUAAAAPcAAAANAAAAIQDwAAAAAAAAAAAAAACAPwAAAAAAAAAAAACAPwAAAAAAAAAAAAAAAAAAAAAAAAAAAAAAAAAAAAAAAAAAJQAAAAwAAAAAAACAKAAAAAwAAAAFAAAAJwAAABgAAAAFAAAAAAAAAP///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EAAAACgAAAGAAAAB1AAAAbAAAAAEAAAAAAMhBAADIQQoAAABgAAAAFAAAAEwAAAAAAAAAAAAAAAAAAAD//////////3QAAABSAGUAcAByAGUAcwBlAG4AdABhAG4AdABlACAATABlAGcAYQBsACAABwAAAAYAAAAHAAAABAAAAAYAAAAFAAAABgAAAAcAAAAEAAAABgAAAAcAAAAEAAAABgAAAAMAAAAFAAAABgAAAAcAAAAGAAAAAwAAAAMAAABLAAAAQAAAADAAAAAFAAAAIAAAAAEAAAABAAAAEAAAAAAAAAAAAAAALwEAAIAAAAAAAAAAAAAAAC8BAACAAAAAJQAAAAwAAAACAAAAJwAAABgAAAAFAAAAAAAAAP///wAAAAAAJQAAAAwAAAAFAAAATAAAAGQAAAAJAAAAcAAAACUBAAB8AAAACQAAAHAAAAAdAQAADQAAACEA8AAAAAAAAAAAAAAAgD8AAAAAAAAAAAAAgD8AAAAAAAAAAAAAAAAAAAAAAAAAAAAAAAAAAAAAAAAAACUAAAAMAAAAAAAAgCgAAAAMAAAABQAAACUAAAAMAAAAAQAAABgAAAAMAAAAAAAAABIAAAAMAAAAAQAAABYAAAAMAAAAAAAAAFQAAABgAQAACgAAAHAAAAAkAQAAfAAAAAEAAAAAAMhBAADIQQoAAABwAAAALgAAAEwAAAAEAAAACQAAAHAAAAAmAQAAfQAAAKgAAABGAGkAcgBtAGEAZABvACAAcABvAHIAOgAgAEUARABVAEEAUgBEAE8AIABKAEEAVgBJAEUAUgAgACAARwBSAE8AUwBTACAAQgBSAE8AVwBOACAAQwBPAFMAVABBAAYAAAADAAAABAAAAAkAAAAGAAAABwAAAAcAAAADAAAABwAAAAcAAAAEAAAAAwAAAAMAAAAGAAAACAAAAAgAAAAHAAAABwAAAAgAAAAJAAAAAwAAAAQAAAAHAAAABwAAAAMAAAAGAAAABwAAAAMAAAADAAAACAAAAAcAAAAJAAAABgAAAAYAAAADAAAABwAAAAcAAAAJAAAACwAAAAgAAAADAAAABwAAAAkAAAAGAAAABQAAAAc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B92192B8C736BF46821084CA32E29F29" ma:contentTypeVersion="18" ma:contentTypeDescription="Crear nuevo documento." ma:contentTypeScope="" ma:versionID="c905b92aa3f70d98b5e488365927b8bd">
  <xsd:schema xmlns:xsd="http://www.w3.org/2001/XMLSchema" xmlns:xs="http://www.w3.org/2001/XMLSchema" xmlns:p="http://schemas.microsoft.com/office/2006/metadata/properties" xmlns:ns2="c5194fd0-2a4b-479b-b7d7-62e69d1df96f" xmlns:ns3="5c569472-54d1-4df2-ab36-ba30b13fafe7" targetNamespace="http://schemas.microsoft.com/office/2006/metadata/properties" ma:root="true" ma:fieldsID="92633480b8c2a0d3d0759b5d37b19e0c" ns2:_="" ns3:_="">
    <xsd:import namespace="c5194fd0-2a4b-479b-b7d7-62e69d1df96f"/>
    <xsd:import namespace="5c569472-54d1-4df2-ab36-ba30b13fafe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bjectDetectorVersion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194fd0-2a4b-479b-b7d7-62e69d1df96f"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8f21b03c-29a4-48a0-8349-81e40b3ffd6b}" ma:internalName="TaxCatchAll" ma:showField="CatchAllData" ma:web="c5194fd0-2a4b-479b-b7d7-62e69d1df96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c569472-54d1-4df2-ab36-ba30b13fafe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ba279394-7a8e-49aa-a0c7-b1e32af4381a"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5194fd0-2a4b-479b-b7d7-62e69d1df96f" xsi:nil="true"/>
    <lcf76f155ced4ddcb4097134ff3c332f xmlns="5c569472-54d1-4df2-ab36-ba30b13fafe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AB56231-660E-493C-A8FD-2DF2ADB2D1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194fd0-2a4b-479b-b7d7-62e69d1df96f"/>
    <ds:schemaRef ds:uri="5c569472-54d1-4df2-ab36-ba30b13faf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6AAAF7-06E9-4889-AC0D-EA2E77CDB9B2}">
  <ds:schemaRefs>
    <ds:schemaRef ds:uri="http://schemas.microsoft.com/sharepoint/v3/contenttype/forms"/>
  </ds:schemaRefs>
</ds:datastoreItem>
</file>

<file path=customXml/itemProps3.xml><?xml version="1.0" encoding="utf-8"?>
<ds:datastoreItem xmlns:ds="http://schemas.openxmlformats.org/officeDocument/2006/customXml" ds:itemID="{4BE4D164-57F4-449E-9F9A-0BEDEFDF877A}">
  <ds:schemaRef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df3d6109-0b77-46d1-b89c-8b39010869f2"/>
    <ds:schemaRef ds:uri="http://schemas.microsoft.com/office/2006/documentManagement/types"/>
    <ds:schemaRef ds:uri="http://purl.org/dc/terms/"/>
    <ds:schemaRef ds:uri="b934fac7-a2ac-41e0-adc5-9ae2ade0ae87"/>
    <ds:schemaRef ds:uri="http://www.w3.org/XML/1998/namespace"/>
    <ds:schemaRef ds:uri="http://purl.org/dc/dcmitype/"/>
    <ds:schemaRef ds:uri="c5194fd0-2a4b-479b-b7d7-62e69d1df96f"/>
    <ds:schemaRef ds:uri="5c569472-54d1-4df2-ab36-ba30b13fafe7"/>
  </ds:schemaRefs>
</ds:datastoreItem>
</file>

<file path=docMetadata/LabelInfo.xml><?xml version="1.0" encoding="utf-8"?>
<clbl:labelList xmlns:clbl="http://schemas.microsoft.com/office/2020/mipLabelMetadata">
  <clbl:label id="{c7716678-6f0d-41ef-87e0-cea1310ece18}" enabled="1" method="Standard" siteId="{ee085b2c-c745-459b-9f1a-a40261a426e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5</vt:i4>
      </vt:variant>
      <vt:variant>
        <vt:lpstr>Rangos con nombre</vt:lpstr>
      </vt:variant>
      <vt:variant>
        <vt:i4>2</vt:i4>
      </vt:variant>
    </vt:vector>
  </HeadingPairs>
  <TitlesOfParts>
    <vt:vector size="7" baseType="lpstr">
      <vt:lpstr>Estado del Activo Neto</vt:lpstr>
      <vt:lpstr>Estado de Ingresos y Egresos</vt:lpstr>
      <vt:lpstr>Estado de Flujo de Efectivo</vt:lpstr>
      <vt:lpstr>Estado de Variación del Activo </vt:lpstr>
      <vt:lpstr>Notas a los Estados Financieros</vt:lpstr>
      <vt:lpstr>'Estado de Flujo de Efectivo'!Área_de_impresión</vt:lpstr>
      <vt:lpstr>'Notas a los Estados Financieros'!Área_de_impresión</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Maura Ruiz</dc:creator>
  <cp:lastModifiedBy>Fatima Ozorio</cp:lastModifiedBy>
  <dcterms:created xsi:type="dcterms:W3CDTF">2024-11-04T12:11:42Z</dcterms:created>
  <dcterms:modified xsi:type="dcterms:W3CDTF">2026-05-11T16:48:34Z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0x010100B92192B8C736BF46821084CA32E29F29</vt:lpwstr>
  </property>
  <property fmtid="{D5CDD505-2E9C-101B-9397-08002B2CF9AE}" pid="3" name="MediaServiceImageTags">
    <vt:lpwstr/>
  </property>
</Properties>
</file>